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261937" y="1257300"/>
            <a:ext cx="8882062" cy="2469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славлю Иисуса, Он милует меня,</a:t>
            </a:r>
            <a:endParaRPr b="0" i="0" sz="32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Забыв мою неправду и грех искореня.</a:t>
            </a:r>
            <a:endParaRPr b="0" i="0" sz="32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славлю Иисуса,Он любит без конца,</a:t>
            </a:r>
            <a:endParaRPr b="0" i="0" sz="32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Он Кровью драгоценной спас грешного меня.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204229" y="1337071"/>
            <a:ext cx="8956261" cy="2469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славлю Иисуса, у ног Его сидя;</a:t>
            </a:r>
            <a:endParaRPr b="0" i="0" sz="32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славлю Иисуса, за Ним во след идя;</a:t>
            </a:r>
            <a:endParaRPr b="0" i="0" sz="32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славлю Иисуса за все Его дела,</a:t>
            </a:r>
            <a:endParaRPr b="0" i="0" sz="32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славлю милость Божью: она меня сласла.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262322" y="628651"/>
            <a:ext cx="9055651" cy="3840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славлю Иисуса, живя в земной стране,</a:t>
            </a:r>
            <a:endParaRPr b="0" i="0" sz="29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Но пламенно желаю быть в вечном светлом дне,</a:t>
            </a:r>
            <a:endParaRPr b="0" i="0" sz="29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Где в церстве всех спасенных я буду прославлять</a:t>
            </a:r>
            <a:endParaRPr b="0" i="0" sz="29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Спасителя Святого, живую благодать.</a:t>
            </a:r>
            <a:endParaRPr b="0" i="0" sz="29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