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409670" y="1200150"/>
            <a:ext cx="8166290" cy="208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бегу навстречу дали голубой,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вокруг сияньем залиты поля. </a:t>
            </a:r>
            <a:b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Тучки белые несутся надо мной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неизвестные, далекие края. </a:t>
            </a:r>
            <a:br>
              <a:rPr b="0" i="0" lang="en-US" sz="3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91319" y="1328300"/>
            <a:ext cx="9234487" cy="216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Ветер дышит ароматом полевым.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Веселит в борьбе уставшего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мне кажется здесь близким, дорогим,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Будто родина далекая моя. </a:t>
            </a:r>
            <a:b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67999" y="1200150"/>
            <a:ext cx="9199562" cy="216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хотел бы вместе с тучками лететь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Далеко от зла земного и невзгод,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край небесный , где сияет вечный свет,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пасет на злачных пажитях Господь. </a:t>
            </a:r>
            <a:b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