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27466" y="1035638"/>
            <a:ext cx="8534399" cy="253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Каждый день на устах моих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Это сладкое имя Иисус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не знаю имён других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Его я превозношу.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14214" y="1175945"/>
            <a:ext cx="7943849" cy="253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Моё сердце поёт о Нём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 Спасителе дивном моём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Только Он мне даёт покой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Его имя всегда со мной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19102" y="1254457"/>
            <a:ext cx="8724899" cy="219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славить Господа Христа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помнить все Его дела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петь Ему аллилуйя,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73080" y="1322969"/>
            <a:ext cx="7850711" cy="219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когда солнце свет дарит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Согревая всю землю теплом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моём сердце опять звучит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Иисусу царю псалом.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497457" y="1379671"/>
            <a:ext cx="8724899" cy="219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славить Господа Христа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помнить все Его дела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петь Ему аллилуйя,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