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342901"/>
            <a:ext cx="9144000" cy="2228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67999" y="837252"/>
            <a:ext cx="9144000" cy="222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верю в Иисуса, 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цель моей жизни и свет.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верю в Иисуса, прекраснее имени нет.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верю в любовь, великую Божью любовь,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ней наше спасение, 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прощение наших грехов.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33965" y="939932"/>
            <a:ext cx="8991600" cy="2080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Моя радость, моя радость лишь в Нём.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Моё счастье, моё счастье лишь в Нём.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Моя сила, моя сила лишь в Нём,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в Нём, только в Нём,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в Нём.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74781" y="844954"/>
            <a:ext cx="9144000" cy="20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верю в Иисуса и помню, как нежно Он звал,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Спасенье и счастье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Господь даром мне предлагал.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зов этот чудный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Спаситель услышал в ответ: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“Ты Бог мой Единый, другого воистину нет!”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291303" y="1071805"/>
            <a:ext cx="9144000" cy="230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Моя радость, моя радость лишь в Нём. 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Моё счастье, моё счастье лишь в Нём.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Моя сила, моя сила лишь в Нём,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в Нём, только в Нём, </a:t>
            </a:r>
            <a:b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в Нём.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98086" y="786703"/>
            <a:ext cx="9144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вот моё сердце наполнила радость о том,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Какое же счастье – быть в близком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общенье с Христом.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Хочу я чтоб люди могли это всё увидать,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Душою и сердцем Спасителя верой принять.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33043" y="1079733"/>
            <a:ext cx="9144000" cy="2080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Моя радость, моя радость лишь в Нём.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Моё счастье, моё счастье лишь в Нём.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Моя сила, моя сила лишь в Нём,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в Нём, только в Нём,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в Нём.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