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86434" y="1472033"/>
            <a:ext cx="9144000" cy="205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возьму с неба любви чуть-чуть,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на землю ее принесу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44695" y="1437083"/>
            <a:ext cx="9144000" cy="205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будет сиять, сиять, сиять,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будет сиять любовь моя.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28173" y="1437083"/>
            <a:ext cx="9144000" cy="205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возьми с неба любви чуть-чуть,</a:t>
            </a:r>
            <a:br>
              <a:rPr b="0" i="0" lang="en-US" sz="4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на землю ее принеси.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67998" y="1437083"/>
            <a:ext cx="9144000" cy="205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будет сиять, сиять, сиять,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будет сиять любовь моя.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63129" y="1437083"/>
            <a:ext cx="9144000" cy="205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Мы возьмем с неба много любви,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на землю ее принесем.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63129" y="1437083"/>
            <a:ext cx="9144000" cy="205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будет сиять, сиять, сиять,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будет сиять любовь моя.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