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533400" y="228600"/>
            <a:ext cx="80010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ctrTitle"/>
          </p:nvPr>
        </p:nvSpPr>
        <p:spPr>
          <a:xfrm>
            <a:off x="152400" y="971551"/>
            <a:ext cx="8991600" cy="22288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533400" y="914400"/>
            <a:ext cx="80010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иду туда, где царит весна,</a:t>
            </a:r>
            <a:b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Где цветут сады и все поля.</a:t>
            </a:r>
            <a:b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Птицы там поют, и поет земля,</a:t>
            </a:r>
            <a:b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иду туда, я иду туда</a:t>
            </a:r>
            <a:b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ctrTitle"/>
          </p:nvPr>
        </p:nvSpPr>
        <p:spPr>
          <a:xfrm>
            <a:off x="490312" y="971551"/>
            <a:ext cx="8991600" cy="2228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Небесная родина, </a:t>
            </a:r>
            <a:b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Там, где ждет меня Отец.</a:t>
            </a:r>
            <a:b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Небесная родина,</a:t>
            </a:r>
            <a:b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Где сияет вечный Божий свет.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ctrTitle"/>
          </p:nvPr>
        </p:nvSpPr>
        <p:spPr>
          <a:xfrm>
            <a:off x="487714" y="817265"/>
            <a:ext cx="8134854" cy="3982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rPr b="0" i="0" lang="en-US" sz="39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Там не будет больше горя, слез.</a:t>
            </a:r>
            <a:br>
              <a:rPr b="0" i="0" lang="en-US" sz="39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9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Там царит любовь и доброта.</a:t>
            </a:r>
            <a:br>
              <a:rPr b="0" i="0" lang="en-US" sz="39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9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в мечтах своих моя душа</a:t>
            </a:r>
            <a:br>
              <a:rPr b="0" i="0" lang="en-US" sz="39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9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Льется в небеса, льется в небеса!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ctrTitle"/>
          </p:nvPr>
        </p:nvSpPr>
        <p:spPr>
          <a:xfrm>
            <a:off x="569279" y="825208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Небесная родина, </a:t>
            </a:r>
            <a:b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Там, где ждет меня Отец.</a:t>
            </a:r>
            <a:b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Небесная родина,</a:t>
            </a:r>
            <a:b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Где сияет вечный Божий свет.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ctrTitle"/>
          </p:nvPr>
        </p:nvSpPr>
        <p:spPr>
          <a:xfrm>
            <a:off x="407825" y="465549"/>
            <a:ext cx="8389524" cy="25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b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пускай бывает жизнь одна</a:t>
            </a:r>
            <a:b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бушует море, бьет волна.</a:t>
            </a:r>
            <a:b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Все же верю я, что придет весна.</a:t>
            </a:r>
            <a:b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дойду туда, я дойду туда.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ctrTitle"/>
          </p:nvPr>
        </p:nvSpPr>
        <p:spPr>
          <a:xfrm>
            <a:off x="533401" y="1046499"/>
            <a:ext cx="7848599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Небесная родина, </a:t>
            </a:r>
            <a:b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Там, где ждет меня Отец.</a:t>
            </a:r>
            <a:b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Небесная родина,</a:t>
            </a:r>
            <a:b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Где сияет вечный Божий свет.</a:t>
            </a:r>
            <a:b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