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19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07901" y="838804"/>
            <a:ext cx="9144000" cy="2924164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могу счастлив быть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можешь счастлив быть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должно быть всегда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да-да, да-да, да-да!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23363" y="1223254"/>
            <a:ext cx="9144000" cy="2551362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любит, и я люблю тебя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должно быть всегда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да-да, да-да, да-да!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58160" y="1001905"/>
            <a:ext cx="8964612" cy="3098915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могу грустным быть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можешь грустным быть,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так не должно быть всегда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да-да, да-да, да-да!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33559" y="415523"/>
            <a:ext cx="9144000" cy="4392071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почему?</a:t>
            </a:r>
            <a:b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 потому что:</a:t>
            </a:r>
            <a:b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любит, 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я люблю тебя,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должно быть всегда</a:t>
            </a:r>
            <a:b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да-да, да-да, да-да!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