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04801" y="1200151"/>
            <a:ext cx="8299449" cy="19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нуждаюсь в Тебе, мой Спаситель,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желаю всегда быть с Тобой,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- Господь мой, любимый Учитель,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Упованье мое и покой.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04801" y="1200150"/>
            <a:ext cx="5772149" cy="18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жду Тебя, люблю Тебя.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трудно на пути.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Без Пастыря, Хранителя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не могу идти.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04800" y="1200150"/>
            <a:ext cx="7373936" cy="18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Очищенья душа моя жаждет.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Плоть желает противного ей.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борьба и борьба, о, когда же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достигну небесных дверей?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04801" y="1200150"/>
            <a:ext cx="5772149" cy="18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жду Тебя, люблю Тебя.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трудно на пути.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Без Пастыря, Хранителя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не могу идти.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04801" y="1200150"/>
            <a:ext cx="8024811" cy="216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когда в этой жизни унылой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 борьбы утомится душа,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Подойди же ко мне, мой Спаситель,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с Тобою так жизнь хороша.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304801" y="1200150"/>
            <a:ext cx="5772149" cy="18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жду Тебя, люблю Тебя.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трудно на пути. 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Без Пастыря, Хранителя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не могу идти.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304801" y="1200151"/>
            <a:ext cx="8596311" cy="19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Поселись Ты во мне, мой Спаситель,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даруй чувствованья Твои,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верным я был. Твой служитель,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приди же ко мне и живи.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304801" y="1200150"/>
            <a:ext cx="5772149" cy="18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жду Тебя, люблю Тебя.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трудно на пути.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 Пастыря, Хранителя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не могу идти.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