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228600" y="1597818"/>
            <a:ext cx="86868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2"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457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3124200" y="4683918"/>
            <a:ext cx="2895600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553200" y="4683918"/>
            <a:ext cx="2133599" cy="35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постигаю сквозь слезы и боль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Радость встречи и горечь разлуки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Пью эту чашу, где сладость и соль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Перемешались надежда и муки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Ты не печалься, не беспокойся,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Если Бог с нами чего бояться?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Ты не печалься, не беспокойся,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Если Бог с нами.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Свободу ищу из железных оков,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Тех, что зовутся – житейское счастье.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Вся моя жизнь – это несколько слов</a:t>
            </a:r>
            <a:endParaRPr b="0" i="0" sz="3800" u="none" cap="none" strike="noStrike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8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 тихой молитве перед причастьем.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Ты не печалься, не беспокойся,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Если Бог с нами чего бояться?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Ты не печалься, не беспокойся,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Если Бог с нами.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И не жалея о прошлом ничуть</a:t>
            </a:r>
            <a:endParaRPr b="0" i="0" sz="3600" u="none" cap="none" strike="noStrike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Вижу, как катится мир к катастрофе.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Верую в крестный, мной избранный путь</a:t>
            </a:r>
            <a:endParaRPr b="0" i="0" sz="3600" u="none" cap="none" strike="noStrike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В тайну распятой любви на Голгофе.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/>
        </p:nvSpPr>
        <p:spPr>
          <a:xfrm>
            <a:off x="218850" y="577802"/>
            <a:ext cx="8706300" cy="3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Ты не печалься, не беспокойся,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Если Бог с нами чего бояться?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Ты не печалься, не беспокойся,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Если Бог с нами.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