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362829" y="977901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руки к Богу поднимаю</a:t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Ему хвалу я воздаю.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буду радоваться в Боге</a:t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Возвеселится в Нём душа.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362829" y="952851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Ибо Он простил меня</a:t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одежды правды одел</a:t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Вместо пепла даст Он мне</a:t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Чудесный царственный венец.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390739" y="1048027"/>
            <a:ext cx="9144000" cy="2102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Мой Бог Тебя воспеть хочу Я</a:t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За милость и любовь Твою.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буду скоро торжествуя</a:t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 Тобою вечно жить в раю.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390739" y="941807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Ибо Ты простил меня</a:t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одежды правды одел</a:t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Вместо пепла даш Ты мне</a:t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Чудесный царственный венец.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