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  <p:sldMasterId id="2147483663" r:id="rId17"/>
    <p:sldMasterId id="2147483664" r:id="rId18"/>
    <p:sldMasterId id="2147483665" r:id="rId19"/>
    <p:sldMasterId id="2147483666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8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7" Type="http://schemas.openxmlformats.org/officeDocument/2006/relationships/slide" Target="slides/slide6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Master" Target="slideMasters/slideMaster15.xml"/><Relationship Id="rId16" Type="http://schemas.openxmlformats.org/officeDocument/2006/relationships/slideMaster" Target="slideMasters/slideMaster14.xml"/><Relationship Id="rId19" Type="http://schemas.openxmlformats.org/officeDocument/2006/relationships/slideMaster" Target="slideMasters/slideMaster17.xml"/><Relationship Id="rId18" Type="http://schemas.openxmlformats.org/officeDocument/2006/relationships/slideMaster" Target="slideMasters/slideMaster1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" type="body"/>
          </p:nvPr>
        </p:nvSpPr>
        <p:spPr>
          <a:xfrm>
            <a:off x="250032" y="133945"/>
            <a:ext cx="8643937" cy="486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1pPr>
            <a:lvl2pPr indent="-317500" lvl="1" marL="9144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2pPr>
            <a:lvl3pPr indent="-317500" lvl="2" marL="13716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5pPr>
            <a:lvl6pPr indent="-317500" lvl="5" marL="27432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6pPr>
            <a:lvl7pPr indent="-317500" lvl="6" marL="32004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7pPr>
            <a:lvl8pPr indent="-317500" lvl="7" marL="36576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8pPr>
            <a:lvl9pPr indent="-317500" lvl="8" marL="4114800" rtl="0" algn="l">
              <a:lnSpc>
                <a:spcPct val="120000"/>
              </a:lnSpc>
              <a:spcBef>
                <a:spcPts val="238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sz="2900">
                <a:solidFill>
                  <a:srgbClr val="40414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50032" y="133945"/>
            <a:ext cx="8643937" cy="486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46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4750594" y="1681014"/>
            <a:ext cx="4143374" cy="3080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250032" y="1681014"/>
            <a:ext cx="8643937" cy="3080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250032" y="1681014"/>
            <a:ext cx="4143374" cy="3080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250032" y="1681014"/>
            <a:ext cx="4143374" cy="3080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250032" y="1681014"/>
            <a:ext cx="8643937" cy="3080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●"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250032" y="133946"/>
            <a:ext cx="8643937" cy="1285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50032" y="1078260"/>
            <a:ext cx="8643937" cy="17078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50032" y="2779365"/>
            <a:ext cx="8643937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250032" y="730002"/>
            <a:ext cx="4143374" cy="18484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250032" y="2571750"/>
            <a:ext cx="4143374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40"/>
              </a:buClr>
              <a:buSzPts val="1400"/>
              <a:buFont typeface="Arial"/>
              <a:buNone/>
              <a:defRPr b="0" i="0" sz="3800" u="none" cap="none" strike="noStrike">
                <a:solidFill>
                  <a:srgbClr val="4041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50032" y="730002"/>
            <a:ext cx="4143374" cy="18484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250032" y="2571750"/>
            <a:ext cx="4143374" cy="683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250032" y="1701106"/>
            <a:ext cx="8643937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250032" y="3911203"/>
            <a:ext cx="8643937" cy="6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250032" y="3911203"/>
            <a:ext cx="8643937" cy="67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250032" y="3603129"/>
            <a:ext cx="8643937" cy="663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250032" y="4259461"/>
            <a:ext cx="8643937" cy="6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250032" y="3603129"/>
            <a:ext cx="8643937" cy="6630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250032" y="4259461"/>
            <a:ext cx="8643937" cy="6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250032" y="341037"/>
            <a:ext cx="8643937" cy="4203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хочу за Тобою идти,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Мой Спаситель, куда б Ты ни вел,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Помоги крест тяжелый нести,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тоб без ропота, с радостью шел.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250032" y="1004180"/>
            <a:ext cx="8486817" cy="366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я упаду на пути,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простри ко мне руку Свою,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Помоги за Тобою идти,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Тебя я, Создатель, люблю.</a:t>
            </a:r>
            <a:endParaRPr/>
          </a:p>
          <a:p>
            <a:pPr indent="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285306" y="721941"/>
            <a:ext cx="8145809" cy="4146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легко за Тобою идти,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Когда все улыбается мне,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коль скорби придут, помоги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Мне Пойти к той небесной стране.</a:t>
            </a:r>
            <a:endParaRPr/>
          </a:p>
          <a:p>
            <a:pPr indent="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250033" y="839541"/>
            <a:ext cx="8181086" cy="3934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Если я упаду на пути,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простри ко мне руку Свою,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Помоги за Тобою идти,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Ведь Тебя я, Создатель, люблю.</a:t>
            </a:r>
            <a:endParaRPr/>
          </a:p>
          <a:p>
            <a:pPr indent="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250032" y="804262"/>
            <a:ext cx="8439781" cy="4052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Положиться мне дай на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Твердость веры во мне сохрани.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страдал на кресте за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Должно мне часть страданий нести.</a:t>
            </a:r>
            <a:endParaRPr/>
          </a:p>
          <a:p>
            <a:pPr indent="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idx="1" type="body"/>
          </p:nvPr>
        </p:nvSpPr>
        <p:spPr>
          <a:xfrm>
            <a:off x="238273" y="733702"/>
            <a:ext cx="8643937" cy="3993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28675" lIns="57375" spcFirstLastPara="1" rIns="31875" wrap="square" tIns="28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Положиться мне дай на Тебя,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Твердость веры во мне сохрани.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страдал на кресте за Меня,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rPr b="0" i="0" lang="en-US" sz="35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Должно мне часть страданий нести.</a:t>
            </a:r>
            <a:endParaRPr/>
          </a:p>
          <a:p>
            <a:pPr indent="889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Blank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ustom Theme">
  <a:themeElements>
    <a:clrScheme name="Photo - Vertic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- Photo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 - Top - Dark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6C7472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