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69900" y="825500"/>
            <a:ext cx="81407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хочу с Тобою быть,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Спаситель мой.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в Тебе хочу пребыть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Каждый час земной. </a:t>
            </a:r>
            <a:endParaRPr b="0" i="0" sz="5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81001" y="654050"/>
            <a:ext cx="8407399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 Тебя мне мира нет.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 Тебя мне счастья нет, </a:t>
            </a:r>
            <a:b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в Тебе сияет мне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Жизни вечный свет.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81000" y="768351"/>
            <a:ext cx="8470900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бродил в плену греха</a:t>
            </a:r>
            <a:endParaRPr b="0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освободил.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был мертв, но Ты меня </a:t>
            </a:r>
            <a:endParaRPr b="0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жизни возвратил.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04800" y="812800"/>
            <a:ext cx="85852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найду я свой покой,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Спаситель мой?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Твоей, Христос, груди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Мой святой покой.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04801" y="723900"/>
            <a:ext cx="8534399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Голгофе Ты страдал,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Кровь Свою пролил.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тяжких муках умирал,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Жизни не щадил.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04800" y="850900"/>
            <a:ext cx="8585200" cy="4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хочу страдать с Тобой,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Спаситель мой.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Знаю, твердо верю 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Жизнь в Тебе моя.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304800" y="762000"/>
            <a:ext cx="8407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могу еще сказать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Тебе, Христос?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сдержу от счастья 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Благодарных слез.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04800" y="749300"/>
            <a:ext cx="84582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хочу в Тебе пребыть,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Тебе хочу служить. </a:t>
            </a:r>
            <a:b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Ты, Христос мой, верю 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Будущность моя.  </a:t>
            </a:r>
            <a:endParaRPr b="0" i="0" sz="5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