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748147" y="1161384"/>
            <a:ext cx="10261600" cy="553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Жизнь посвящаю Тебе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отдаюсь я мольбе,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управляй ею Сам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направляй к небесам.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785091" y="984561"/>
            <a:ext cx="9679709" cy="5503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Жизнь эта не моя,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будет пусть Твоя.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Её Ты сам мне дал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я Тебя прославлял.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942109" y="1371601"/>
            <a:ext cx="9725891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Честно желаю я жить,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Ближниx хочу всеx любить,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Зло и обиды прощать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о Тебе возвещать.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1111295" y="1253658"/>
            <a:ext cx="8836269" cy="5345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Жизнь эта не моя,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будет пусть Твоя.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Её Ты сам мне дал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я Тебя прославлял.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711200" y="1556238"/>
            <a:ext cx="9956800" cy="530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Скоро Ты в славе придешь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Свою Церковь возьмешь,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приготовь и меня,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достоин был я.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831273" y="1230924"/>
            <a:ext cx="9836727" cy="5627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Жизнь эта не моя,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будет пусть Твоя.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Её Ты сам мне дал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я Тебя прославлял.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