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Tahoma"/>
      <p:regular r:id="rId11"/>
      <p:bold r:id="rId12"/>
    </p:embeddedFont>
    <p:embeddedFont>
      <p:font typeface="Questrial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regular.fntdata"/><Relationship Id="rId10" Type="http://schemas.openxmlformats.org/officeDocument/2006/relationships/slide" Target="slides/slide6.xml"/><Relationship Id="rId13" Type="http://schemas.openxmlformats.org/officeDocument/2006/relationships/font" Target="fonts/Questrial-regular.fntdata"/><Relationship Id="rId12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-609600" y="0"/>
            <a:ext cx="1330959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ahoma"/>
              <a:buNone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609600" y="27781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Tahoma"/>
              <a:buNone/>
              <a:defRPr b="0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1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Tahoma"/>
              <a:buNone/>
              <a:defRPr b="0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6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3" name="Google Shape;83;p13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16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sz="14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2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10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sz="9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sz="9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2000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4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sz="2800" cap="none"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08001" y="0"/>
            <a:ext cx="11379199" cy="6507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27781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2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Tahoma"/>
              <a:buNone/>
              <a:defRPr b="0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7601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09601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Tahoma"/>
              <a:buNone/>
              <a:defRPr b="0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8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6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sz="12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Questrial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SzPts val="1400"/>
              <a:buFont typeface="Questrial"/>
              <a:buNone/>
              <a:defRPr b="0" sz="2800"/>
            </a:lvl1pPr>
            <a:lvl2pPr indent="-228600" lvl="1" marL="914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2000"/>
            </a:lvl2pPr>
            <a:lvl3pPr indent="-228600" lvl="2" marL="1371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800"/>
            </a:lvl3pPr>
            <a:lvl4pPr indent="-228600" lvl="3" marL="18288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4pPr>
            <a:lvl5pPr indent="-228600" lvl="4" marL="22860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5pPr>
            <a:lvl6pPr indent="-228600" lvl="5" marL="27432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6pPr>
            <a:lvl7pPr indent="-228600" lvl="6" marL="32004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7pPr>
            <a:lvl8pPr indent="-228600" lvl="7" marL="3657600" rtl="0">
              <a:spcBef>
                <a:spcPts val="600"/>
              </a:spcBef>
              <a:spcAft>
                <a:spcPts val="0"/>
              </a:spcAft>
              <a:buSzPts val="1400"/>
              <a:buFont typeface="Questrial"/>
              <a:buNone/>
              <a:defRPr b="1" sz="1600"/>
            </a:lvl8pPr>
            <a:lvl9pPr indent="-228600" lvl="8" marL="4114800" rtl="0">
              <a:spcBef>
                <a:spcPts val="600"/>
              </a:spcBef>
              <a:spcAft>
                <a:spcPts val="600"/>
              </a:spcAft>
              <a:buSzPts val="1400"/>
              <a:buFont typeface="Questrial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800"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600"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200"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2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sz="3200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17171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2"/>
                </a:solidFill>
              </a:defRPr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2"/>
                </a:solidFill>
              </a:defRPr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Questrial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Font typeface="Questrial"/>
              <a:buNone/>
              <a:defRPr b="1" i="0" sz="1000" u="none" cap="none" strike="noStrik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ctrTitle"/>
          </p:nvPr>
        </p:nvSpPr>
        <p:spPr>
          <a:xfrm>
            <a:off x="387458" y="1224367"/>
            <a:ext cx="11990521" cy="6207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Семью Спаситель сотворил,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Её Он миром наделил.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Теперь желаем средь неё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Прославить Бога Своего.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ctrTitle"/>
          </p:nvPr>
        </p:nvSpPr>
        <p:spPr>
          <a:xfrm>
            <a:off x="154982" y="604434"/>
            <a:ext cx="12037017" cy="5749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Семья, семья,семья моя: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Отец и мать, и сыновья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(и дочеря)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спросит всё, что сделал я,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 с Ним была семья моя.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0" y="149360"/>
            <a:ext cx="11840705" cy="650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t/>
            </a:r>
            <a:endParaRPr b="0" i="0" sz="6000" u="none" cap="small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" lvl="0" marL="2857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6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Семье священником – отец,</a:t>
            </a:r>
            <a:endParaRPr/>
          </a:p>
          <a:p>
            <a:pPr indent="-6350" lvl="0" marL="2857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6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Так повелел ему Творeц.</a:t>
            </a:r>
            <a:endParaRPr/>
          </a:p>
          <a:p>
            <a:pPr indent="-6350" lvl="0" marL="2857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6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А мать любовию своей</a:t>
            </a:r>
            <a:endParaRPr b="0" i="0" sz="6000" u="none" cap="small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" lvl="0" marL="2857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b="0" i="0" lang="en-US" sz="6000" u="none" cap="small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Ты каждую семью согрей.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t/>
            </a:r>
            <a:endParaRPr b="0" i="0" sz="6000" u="none" cap="small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ctrTitle"/>
          </p:nvPr>
        </p:nvSpPr>
        <p:spPr>
          <a:xfrm>
            <a:off x="185980" y="1162372"/>
            <a:ext cx="11763214" cy="6594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Семья, семья,семья моя: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Отец и мать, и сыновья(дочеря)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спросит всё, что сделал я,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 с Ним была семья моя.</a:t>
            </a: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54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154983" y="309965"/>
            <a:ext cx="12037017" cy="6703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О, дети, вы – краса семьи,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Опора жизненной ладьи.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Пусть ваши детские сердца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Прославят Господа Христа.</a:t>
            </a:r>
            <a:br>
              <a:rPr b="0" i="0" lang="en-US" sz="66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ctrTitle"/>
          </p:nvPr>
        </p:nvSpPr>
        <p:spPr>
          <a:xfrm>
            <a:off x="201478" y="1100379"/>
            <a:ext cx="11732217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Семья, семья,семья моя: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Отец и мать, и сыновья(дочеря)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Бог спросит всё, что сделал я,</a:t>
            </a:r>
            <a:b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Чтоб с Ним была семья моя.</a:t>
            </a: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6000" u="none" cap="none" strike="noStrike">
              <a:solidFill>
                <a:srgbClr val="F2F2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