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/>
        </p:nvSpPr>
        <p:spPr>
          <a:xfrm>
            <a:off x="33150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 power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 things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 nature and all created things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 wisdom and all the ways of man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You were here before the world began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/>
        </p:nvSpPr>
        <p:spPr>
          <a:xfrm>
            <a:off x="264361" y="376833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 kingdoms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 thrones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 wonders the world has ever known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 wealth and treasure of the earth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There’s no way to measure what you're worth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/>
        </p:nvSpPr>
        <p:spPr>
          <a:xfrm>
            <a:off x="237467" y="367868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Crucified Laid behind the stone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You lived to die rejected and alone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Like a rose trampled on the ground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You took the fall and thought of 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/>
        </p:nvSpPr>
        <p:spPr>
          <a:xfrm>
            <a:off x="538640" y="39481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 power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 things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 nature and all created things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 wisdom and all the ways of man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You were here before the world began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/>
        </p:nvSpPr>
        <p:spPr>
          <a:xfrm>
            <a:off x="264361" y="376833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 kingdoms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 thrones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 wonders the world has ever known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 wealth and treasure of the earth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There’s no way to measure what you're worth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/>
        </p:nvSpPr>
        <p:spPr>
          <a:xfrm>
            <a:off x="331500" y="391017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Crucified Laid behind the stone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You lived to die rejected and alone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Like a rose trampled on the ground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You took the fall and thought of 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