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ccf015ea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ccf015ea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ccf015ea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ccf015ea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ccf015ea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ccf015ea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873375"/>
            <a:ext cx="8520600" cy="3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At the foot of the cross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Where grace and suffering meet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You have shown me Your love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Through the judgment You received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And You've won my heart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Yes You've won my heart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965650"/>
            <a:ext cx="8520600" cy="3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Now I can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Trade these ashes in for beauty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And wear forgiveness like a crown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Coming to kiss the feet of mercy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 lay every burden down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At the foot of the cross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311700" y="1292475"/>
            <a:ext cx="8520600" cy="30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You have given me life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Through the death You bore for me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And you've won my heart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Yes you've won my heart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311700" y="965650"/>
            <a:ext cx="8520600" cy="30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Now I can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Trade these ashes in for beauty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And wear forgiveness like a crown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Coming to kiss the feet of mercy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 lay every burden down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At the foot of the cross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