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142e64c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142e64c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f142e64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f142e64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142e64c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142e64c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289550"/>
            <a:ext cx="85206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We are a moment, You are forever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Lord of the Ages, God before time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We are a vapor, You are eternal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Love everlasting, reigning on high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1289550"/>
            <a:ext cx="85206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Holy, holy, Lord God Almighty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Worthy is the Lamb Who was slain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Highest praises, honor and glory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Be unto Your name, be unto Your name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1289550"/>
            <a:ext cx="85206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We are the broken, You are the healer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Redeemer, Mighty to save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 are the love song we'll sing forever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Bowing before You, blessing Your name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1289550"/>
            <a:ext cx="85206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Holy, holy, Lord God Almighty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Worthy is the Lamb Who was slain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Highest praises, honor and glory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Be unto Your name, be unto Your name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Be unto Your name...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