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  <p:sldMasterId id="2147483663" r:id="rId17"/>
    <p:sldMasterId id="2147483664" r:id="rId18"/>
    <p:sldMasterId id="2147483665" r:id="rId19"/>
    <p:sldMasterId id="2147483666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8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1" Type="http://schemas.openxmlformats.org/officeDocument/2006/relationships/theme" Target="theme/theme10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7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19" Type="http://schemas.openxmlformats.org/officeDocument/2006/relationships/slideMaster" Target="slideMasters/slideMaster17.xml"/><Relationship Id="rId18" Type="http://schemas.openxmlformats.org/officeDocument/2006/relationships/slideMaster" Target="slideMasters/slideMaster1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750593" y="1681013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250031" y="1681013"/>
            <a:ext cx="8643899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50031" y="1681013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50031" y="1681013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50031" y="133945"/>
            <a:ext cx="8643899" cy="4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250031" y="1681013"/>
            <a:ext cx="8643899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250031" y="133945"/>
            <a:ext cx="86438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250031" y="1078259"/>
            <a:ext cx="8643899" cy="1707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250031" y="2779365"/>
            <a:ext cx="8643899" cy="6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250031" y="730001"/>
            <a:ext cx="41433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250031" y="2571750"/>
            <a:ext cx="4143300" cy="6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50031" y="730001"/>
            <a:ext cx="41433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250031" y="2571750"/>
            <a:ext cx="4143300" cy="6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250031" y="1701105"/>
            <a:ext cx="8643899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250031" y="3911203"/>
            <a:ext cx="8643899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250031" y="3911203"/>
            <a:ext cx="8643899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250031" y="3603128"/>
            <a:ext cx="8643899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50031" y="4259460"/>
            <a:ext cx="8643899" cy="6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250031" y="3603128"/>
            <a:ext cx="8643899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250031" y="4259460"/>
            <a:ext cx="8643899" cy="6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302783" y="690401"/>
            <a:ext cx="9107434" cy="367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Wonderful, so wonderful Is Your unfailing love Your cross has spoken mercy over me.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 eye has seen, no ear has heard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 heart could fully know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How glorious,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how beautiful You are.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/>
        </p:nvSpPr>
        <p:spPr>
          <a:xfrm>
            <a:off x="325933" y="1942207"/>
            <a:ext cx="8483099" cy="12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I love,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I adore,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my soul must 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/>
        </p:nvSpPr>
        <p:spPr>
          <a:xfrm>
            <a:off x="243069" y="995422"/>
            <a:ext cx="9201873" cy="325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Powerful, so powerful your glory fills the skies,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Your mighty works displayed for all to see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beauty of your majesty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Awakes my heart to sing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Now marvelous, 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how wonderful You 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/>
        </p:nvSpPr>
        <p:spPr>
          <a:xfrm>
            <a:off x="325933" y="1942207"/>
            <a:ext cx="8483099" cy="12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I love,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I adore,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my soul must sing.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/>
        </p:nvSpPr>
        <p:spPr>
          <a:xfrm>
            <a:off x="381965" y="1362603"/>
            <a:ext cx="9176882" cy="24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opened my eyes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Your wonders anew,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captured my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this love</a:t>
            </a:r>
            <a:b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‘Cause nothing on earth is as beautiful as you.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/>
        </p:nvSpPr>
        <p:spPr>
          <a:xfrm>
            <a:off x="325933" y="1942207"/>
            <a:ext cx="8483099" cy="12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I love,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I adore,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Beautiful One my soul must sing.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Photo - Horizont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Photo - Vertic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Blank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- Top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