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1b43883e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b43883e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1b43883e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b43883e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b43883e7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43883e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1b43883e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43883e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b43883e7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43883e7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d9816c0113ad4f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9816c0113ad4f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d9816c0113ad4f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9816c0113ad4f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500">
                <a:latin typeface="Verdana"/>
                <a:ea typeface="Verdana"/>
                <a:cs typeface="Verdana"/>
                <a:sym typeface="Verdana"/>
              </a:rPr>
              <a:t>Who has held the oceans in His hands</a:t>
            </a:r>
            <a:endParaRPr sz="3500">
              <a:latin typeface="Verdana"/>
              <a:ea typeface="Verdana"/>
              <a:cs typeface="Verdana"/>
              <a:sym typeface="Verdana"/>
            </a:endParaRPr>
          </a:p>
          <a:p>
            <a:pPr indent="0" lvl="0" marL="0" rtl="0" algn="ctr">
              <a:spcBef>
                <a:spcPts val="0"/>
              </a:spcBef>
              <a:spcAft>
                <a:spcPts val="0"/>
              </a:spcAft>
              <a:buClr>
                <a:schemeClr val="dk1"/>
              </a:buClr>
              <a:buSzPts val="1100"/>
              <a:buFont typeface="Arial"/>
              <a:buNone/>
            </a:pPr>
            <a:r>
              <a:rPr lang="en" sz="3500">
                <a:latin typeface="Verdana"/>
                <a:ea typeface="Verdana"/>
                <a:cs typeface="Verdana"/>
                <a:sym typeface="Verdana"/>
              </a:rPr>
              <a:t>Who has numbered every grain of sand</a:t>
            </a:r>
            <a:endParaRPr sz="3500">
              <a:latin typeface="Verdana"/>
              <a:ea typeface="Verdana"/>
              <a:cs typeface="Verdana"/>
              <a:sym typeface="Verdana"/>
            </a:endParaRPr>
          </a:p>
          <a:p>
            <a:pPr indent="0" lvl="0" marL="0" rtl="0" algn="ctr">
              <a:spcBef>
                <a:spcPts val="0"/>
              </a:spcBef>
              <a:spcAft>
                <a:spcPts val="0"/>
              </a:spcAft>
              <a:buClr>
                <a:schemeClr val="dk1"/>
              </a:buClr>
              <a:buSzPts val="1100"/>
              <a:buFont typeface="Arial"/>
              <a:buNone/>
            </a:pPr>
            <a:r>
              <a:rPr lang="en" sz="3500">
                <a:latin typeface="Verdana"/>
                <a:ea typeface="Verdana"/>
                <a:cs typeface="Verdana"/>
                <a:sym typeface="Verdana"/>
              </a:rPr>
              <a:t>Kings and nations tremble at His voice</a:t>
            </a:r>
            <a:endParaRPr sz="3500">
              <a:latin typeface="Verdana"/>
              <a:ea typeface="Verdana"/>
              <a:cs typeface="Verdana"/>
              <a:sym typeface="Verdana"/>
            </a:endParaRPr>
          </a:p>
          <a:p>
            <a:pPr indent="0" lvl="0" marL="0" rtl="0" algn="ctr">
              <a:spcBef>
                <a:spcPts val="0"/>
              </a:spcBef>
              <a:spcAft>
                <a:spcPts val="0"/>
              </a:spcAft>
              <a:buNone/>
            </a:pPr>
            <a:r>
              <a:rPr lang="en" sz="3500">
                <a:latin typeface="Verdana"/>
                <a:ea typeface="Verdana"/>
                <a:cs typeface="Verdana"/>
                <a:sym typeface="Verdana"/>
              </a:rPr>
              <a:t>All creation rises to rejoice</a:t>
            </a:r>
            <a:endParaRPr sz="35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ctr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Verdana"/>
                <a:ea typeface="Verdana"/>
                <a:cs typeface="Verdana"/>
                <a:sym typeface="Verdana"/>
              </a:rPr>
              <a:t>Behold our God seated on His throne</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Come let us adore Him</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Behold our King nothing can compare</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Come let us adore Him!</a:t>
            </a:r>
            <a:endParaRPr sz="36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ctr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Verdana"/>
                <a:ea typeface="Verdana"/>
                <a:cs typeface="Verdana"/>
                <a:sym typeface="Verdana"/>
              </a:rPr>
              <a:t>Who has given counsel to the Lord</a:t>
            </a:r>
            <a:endParaRPr sz="3000">
              <a:latin typeface="Verdana"/>
              <a:ea typeface="Verdana"/>
              <a:cs typeface="Verdana"/>
              <a:sym typeface="Verdana"/>
            </a:endParaRPr>
          </a:p>
          <a:p>
            <a:pPr indent="0" lvl="0" marL="0" rtl="0" algn="ctr">
              <a:spcBef>
                <a:spcPts val="0"/>
              </a:spcBef>
              <a:spcAft>
                <a:spcPts val="0"/>
              </a:spcAft>
              <a:buNone/>
            </a:pPr>
            <a:r>
              <a:rPr lang="en" sz="3000">
                <a:latin typeface="Verdana"/>
                <a:ea typeface="Verdana"/>
                <a:cs typeface="Verdana"/>
                <a:sym typeface="Verdana"/>
              </a:rPr>
              <a:t>Who can question any of His Words</a:t>
            </a:r>
            <a:endParaRPr sz="3000">
              <a:latin typeface="Verdana"/>
              <a:ea typeface="Verdana"/>
              <a:cs typeface="Verdana"/>
              <a:sym typeface="Verdana"/>
            </a:endParaRPr>
          </a:p>
          <a:p>
            <a:pPr indent="0" lvl="0" marL="0" rtl="0" algn="ctr">
              <a:spcBef>
                <a:spcPts val="0"/>
              </a:spcBef>
              <a:spcAft>
                <a:spcPts val="0"/>
              </a:spcAft>
              <a:buNone/>
            </a:pPr>
            <a:r>
              <a:rPr lang="en" sz="3000">
                <a:latin typeface="Verdana"/>
                <a:ea typeface="Verdana"/>
                <a:cs typeface="Verdana"/>
                <a:sym typeface="Verdana"/>
              </a:rPr>
              <a:t>Who can teach the One who knows all things</a:t>
            </a:r>
            <a:endParaRPr sz="3000">
              <a:latin typeface="Verdana"/>
              <a:ea typeface="Verdana"/>
              <a:cs typeface="Verdana"/>
              <a:sym typeface="Verdana"/>
            </a:endParaRPr>
          </a:p>
          <a:p>
            <a:pPr indent="0" lvl="0" marL="0" rtl="0" algn="ctr">
              <a:spcBef>
                <a:spcPts val="0"/>
              </a:spcBef>
              <a:spcAft>
                <a:spcPts val="0"/>
              </a:spcAft>
              <a:buNone/>
            </a:pPr>
            <a:r>
              <a:rPr lang="en" sz="3000">
                <a:latin typeface="Verdana"/>
                <a:ea typeface="Verdana"/>
                <a:cs typeface="Verdana"/>
                <a:sym typeface="Verdana"/>
              </a:rPr>
              <a:t>Who can fathom all His wondrous deeds</a:t>
            </a:r>
            <a:endParaRPr sz="30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ph type="ctr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Verdana"/>
                <a:ea typeface="Verdana"/>
                <a:cs typeface="Verdana"/>
                <a:sym typeface="Verdana"/>
              </a:rPr>
              <a:t>Behold our God seated on His throne</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Come let us adore Him</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Behold our King nothing can compare</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Come let us adore Him!</a:t>
            </a:r>
            <a:endParaRPr sz="36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7"/>
          <p:cNvSpPr txBox="1"/>
          <p:nvPr>
            <p:ph type="ctr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Verdana"/>
                <a:ea typeface="Verdana"/>
                <a:cs typeface="Verdana"/>
                <a:sym typeface="Verdana"/>
              </a:rPr>
              <a:t>Who has felt the nails upon His hands</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Bearing all the guilt of sinful man</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God eternal humbled to the grave</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Jesus, Savior risen now to reign!</a:t>
            </a:r>
            <a:endParaRPr sz="36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8"/>
          <p:cNvSpPr txBox="1"/>
          <p:nvPr>
            <p:ph type="ctrTitle"/>
          </p:nvPr>
        </p:nvSpPr>
        <p:spPr>
          <a:xfrm>
            <a:off x="-4" y="-8"/>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Verdana"/>
                <a:ea typeface="Verdana"/>
                <a:cs typeface="Verdana"/>
                <a:sym typeface="Verdana"/>
              </a:rPr>
              <a:t>Behold our God seated on His throne</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Come let us adore Him</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Behold our King nothing can compare</a:t>
            </a:r>
            <a:endParaRPr sz="3600">
              <a:latin typeface="Verdana"/>
              <a:ea typeface="Verdana"/>
              <a:cs typeface="Verdana"/>
              <a:sym typeface="Verdana"/>
            </a:endParaRPr>
          </a:p>
          <a:p>
            <a:pPr indent="0" lvl="0" marL="0" rtl="0" algn="ctr">
              <a:spcBef>
                <a:spcPts val="0"/>
              </a:spcBef>
              <a:spcAft>
                <a:spcPts val="0"/>
              </a:spcAft>
              <a:buNone/>
            </a:pPr>
            <a:r>
              <a:rPr lang="en" sz="3600">
                <a:latin typeface="Verdana"/>
                <a:ea typeface="Verdana"/>
                <a:cs typeface="Verdana"/>
                <a:sym typeface="Verdana"/>
              </a:rPr>
              <a:t>Come let us adore Him!</a:t>
            </a:r>
            <a:endParaRPr sz="36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9"/>
          <p:cNvSpPr txBox="1"/>
          <p:nvPr>
            <p:ph type="title"/>
          </p:nvPr>
        </p:nvSpPr>
        <p:spPr>
          <a:xfrm>
            <a:off x="311700" y="2679432"/>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 will reign forever, Let Your glory fill the earth. You will reign forever, Let Your glory fill the earth. You will reign forever, Let Your glory fill the earth. You will reign forever, Let Your glory fill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Behold our God seated on His throne</a:t>
            </a:r>
            <a:br>
              <a:rPr lang="en" sz="3900"/>
            </a:br>
            <a:r>
              <a:rPr lang="en" sz="3900"/>
              <a:t>Come let us adore Him</a:t>
            </a:r>
            <a:br>
              <a:rPr lang="en" sz="3900"/>
            </a:br>
            <a:r>
              <a:rPr lang="en" sz="3900"/>
              <a:t>Behold our King nothing can compare</a:t>
            </a:r>
            <a:br>
              <a:rPr lang="en" sz="3900"/>
            </a:br>
            <a:r>
              <a:rPr lang="en" sz="3900"/>
              <a:t>Come let us adore Him!</a:t>
            </a:r>
            <a:endParaRPr sz="3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