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a546ec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a546ec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a546ec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a546ec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a546ecc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a546ecc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a546ec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a546ec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a546ecc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a546ecc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7400" y="1363650"/>
            <a:ext cx="73092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of every song we could ever sing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of all the praise we could ever bring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of every breath we could ever breathe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live for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17400" y="1363650"/>
            <a:ext cx="73092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the name above every other name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the only One who could ever save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Worthy of every breath we could ever breathe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live for You, we live for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34550" y="1426175"/>
            <a:ext cx="82749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Holy, there is no one like You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none beside You, open up my eyes in wonder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Show me who You are and fill me with Your heart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lead me in Your love to those around 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40525" y="1480300"/>
            <a:ext cx="68340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will build my life upon Your love,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it is a firm foundation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will put my trust in You alone,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I will not be shaken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34550" y="1426175"/>
            <a:ext cx="82749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Holy, there is no one like You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none beside You, open up my eyes in wonder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Show me who You are and fill me with Your heart</a:t>
            </a:r>
            <a:b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lead me in Your love to those around 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