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fa60caf3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fa60caf3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fa60caf3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fa60caf3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a60caf3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a60caf3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a60caf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a60caf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a60caf3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a60caf3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definitions.net/definition/brings" TargetMode="External"/><Relationship Id="rId10" Type="http://schemas.openxmlformats.org/officeDocument/2006/relationships/hyperlink" Target="https://www.definitions.net/definition/smile" TargetMode="External"/><Relationship Id="rId13" Type="http://schemas.openxmlformats.org/officeDocument/2006/relationships/hyperlink" Target="https://www.definitions.net/definition/closer" TargetMode="External"/><Relationship Id="rId12" Type="http://schemas.openxmlformats.org/officeDocument/2006/relationships/hyperlink" Target="https://www.definitions.net/definition/peac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definitions.net/definition/beautiful" TargetMode="External"/><Relationship Id="rId4" Type="http://schemas.openxmlformats.org/officeDocument/2006/relationships/hyperlink" Target="https://www.definitions.net/definition/stars" TargetMode="External"/><Relationship Id="rId9" Type="http://schemas.openxmlformats.org/officeDocument/2006/relationships/hyperlink" Target="https://www.definitions.net/definition/loving" TargetMode="External"/><Relationship Id="rId14" Type="http://schemas.openxmlformats.org/officeDocument/2006/relationships/hyperlink" Target="https://www.definitions.net/definition/closer" TargetMode="External"/><Relationship Id="rId5" Type="http://schemas.openxmlformats.org/officeDocument/2006/relationships/hyperlink" Target="https://www.definitions.net/definition/gentle" TargetMode="External"/><Relationship Id="rId6" Type="http://schemas.openxmlformats.org/officeDocument/2006/relationships/hyperlink" Target="https://www.definitions.net/definition/healing" TargetMode="External"/><Relationship Id="rId7" Type="http://schemas.openxmlformats.org/officeDocument/2006/relationships/hyperlink" Target="https://www.definitions.net/definition/inside" TargetMode="External"/><Relationship Id="rId8" Type="http://schemas.openxmlformats.org/officeDocument/2006/relationships/hyperlink" Target="https://www.definitions.net/definition/scar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efinitions.net/definition/Jesus" TargetMode="External"/><Relationship Id="rId4" Type="http://schemas.openxmlformats.org/officeDocument/2006/relationships/hyperlink" Target="https://www.definitions.net/definition/presence" TargetMode="External"/><Relationship Id="rId5" Type="http://schemas.openxmlformats.org/officeDocument/2006/relationships/hyperlink" Target="https://www.definitions.net/definition/rushing" TargetMode="External"/><Relationship Id="rId6" Type="http://schemas.openxmlformats.org/officeDocument/2006/relationships/hyperlink" Target="https://www.definitions.net/definition/nearer" TargetMode="External"/><Relationship Id="rId7" Type="http://schemas.openxmlformats.org/officeDocument/2006/relationships/hyperlink" Target="https://www.definitions.net/definition/fountain" TargetMode="External"/><Relationship Id="rId8" Type="http://schemas.openxmlformats.org/officeDocument/2006/relationships/hyperlink" Target="https://www.definitions.net/definition/Jesus" TargetMode="Externa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definitions.net/definition/whisper" TargetMode="External"/><Relationship Id="rId10" Type="http://schemas.openxmlformats.org/officeDocument/2006/relationships/hyperlink" Target="https://www.definitions.net/definition/abide" TargetMode="External"/><Relationship Id="rId13" Type="http://schemas.openxmlformats.org/officeDocument/2006/relationships/hyperlink" Target="https://www.definitions.net/definition/fellowship" TargetMode="External"/><Relationship Id="rId12" Type="http://schemas.openxmlformats.org/officeDocument/2006/relationships/hyperlink" Target="https://www.definitions.net/definition/divin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efinitions.net/definition/voice" TargetMode="External"/><Relationship Id="rId4" Type="http://schemas.openxmlformats.org/officeDocument/2006/relationships/hyperlink" Target="https://www.definitions.net/definition/powerful" TargetMode="External"/><Relationship Id="rId9" Type="http://schemas.openxmlformats.org/officeDocument/2006/relationships/hyperlink" Target="https://www.definitions.net/definition/close" TargetMode="External"/><Relationship Id="rId15" Type="http://schemas.openxmlformats.org/officeDocument/2006/relationships/hyperlink" Target="https://www.definitions.net/definition/closer" TargetMode="External"/><Relationship Id="rId14" Type="http://schemas.openxmlformats.org/officeDocument/2006/relationships/hyperlink" Target="https://www.definitions.net/definition/closer" TargetMode="External"/><Relationship Id="rId5" Type="http://schemas.openxmlformats.org/officeDocument/2006/relationships/hyperlink" Target="https://www.definitions.net/definition/words" TargetMode="External"/><Relationship Id="rId6" Type="http://schemas.openxmlformats.org/officeDocument/2006/relationships/hyperlink" Target="https://www.definitions.net/definition/radiant" TargetMode="External"/><Relationship Id="rId7" Type="http://schemas.openxmlformats.org/officeDocument/2006/relationships/hyperlink" Target="https://www.definitions.net/definition/breath" TargetMode="External"/><Relationship Id="rId8" Type="http://schemas.openxmlformats.org/officeDocument/2006/relationships/hyperlink" Target="https://www.definitions.net/definition/shado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efinitions.net/definition/Jesus" TargetMode="External"/><Relationship Id="rId4" Type="http://schemas.openxmlformats.org/officeDocument/2006/relationships/hyperlink" Target="https://www.definitions.net/definition/presence" TargetMode="External"/><Relationship Id="rId5" Type="http://schemas.openxmlformats.org/officeDocument/2006/relationships/hyperlink" Target="https://www.definitions.net/definition/rushing" TargetMode="External"/><Relationship Id="rId6" Type="http://schemas.openxmlformats.org/officeDocument/2006/relationships/hyperlink" Target="https://www.definitions.net/definition/nearer" TargetMode="External"/><Relationship Id="rId7" Type="http://schemas.openxmlformats.org/officeDocument/2006/relationships/hyperlink" Target="https://www.definitions.net/definition/fountain" TargetMode="External"/><Relationship Id="rId8" Type="http://schemas.openxmlformats.org/officeDocument/2006/relationships/hyperlink" Target="https://www.definitions.net/definition/Jesus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definitions.net/definition/light" TargetMode="External"/><Relationship Id="rId10" Type="http://schemas.openxmlformats.org/officeDocument/2006/relationships/hyperlink" Target="https://www.definitions.net/definition/burden" TargetMode="External"/><Relationship Id="rId13" Type="http://schemas.openxmlformats.org/officeDocument/2006/relationships/hyperlink" Target="https://www.definitions.net/definition/might" TargetMode="External"/><Relationship Id="rId12" Type="http://schemas.openxmlformats.org/officeDocument/2006/relationships/hyperlink" Target="https://www.definitions.net/definition/wisd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efinitions.net/definition/everything" TargetMode="External"/><Relationship Id="rId4" Type="http://schemas.openxmlformats.org/officeDocument/2006/relationships/hyperlink" Target="https://www.definitions.net/definition/shadows" TargetMode="External"/><Relationship Id="rId9" Type="http://schemas.openxmlformats.org/officeDocument/2006/relationships/hyperlink" Target="https://www.definitions.net/definition/grace" TargetMode="External"/><Relationship Id="rId14" Type="http://schemas.openxmlformats.org/officeDocument/2006/relationships/hyperlink" Target="https://www.definitions.net/definition/every" TargetMode="External"/><Relationship Id="rId5" Type="http://schemas.openxmlformats.org/officeDocument/2006/relationships/hyperlink" Target="https://www.definitions.net/definition/light" TargetMode="External"/><Relationship Id="rId6" Type="http://schemas.openxmlformats.org/officeDocument/2006/relationships/hyperlink" Target="https://www.definitions.net/definition/every" TargetMode="External"/><Relationship Id="rId7" Type="http://schemas.openxmlformats.org/officeDocument/2006/relationships/hyperlink" Target="https://www.definitions.net/definition/broken" TargetMode="External"/><Relationship Id="rId8" Type="http://schemas.openxmlformats.org/officeDocument/2006/relationships/hyperlink" Target="https://www.definitions.net/definition/boun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efinitions.net/definition/Jesus" TargetMode="External"/><Relationship Id="rId4" Type="http://schemas.openxmlformats.org/officeDocument/2006/relationships/hyperlink" Target="https://www.definitions.net/definition/presence" TargetMode="External"/><Relationship Id="rId5" Type="http://schemas.openxmlformats.org/officeDocument/2006/relationships/hyperlink" Target="https://www.definitions.net/definition/rushing" TargetMode="External"/><Relationship Id="rId6" Type="http://schemas.openxmlformats.org/officeDocument/2006/relationships/hyperlink" Target="https://www.definitions.net/definition/nearer" TargetMode="External"/><Relationship Id="rId7" Type="http://schemas.openxmlformats.org/officeDocument/2006/relationships/hyperlink" Target="https://www.definitions.net/definition/fountain" TargetMode="External"/><Relationship Id="rId8" Type="http://schemas.openxmlformats.org/officeDocument/2006/relationships/hyperlink" Target="https://www.definitions.net/definition/Jes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697800"/>
            <a:ext cx="85206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Your face is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 beautiful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Your eyes are like the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4"/>
              </a:rPr>
              <a:t> stars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Your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5"/>
              </a:rPr>
              <a:t> gentle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hands have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6"/>
              </a:rPr>
              <a:t> healing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7"/>
              </a:rPr>
              <a:t> inside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the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8"/>
              </a:rPr>
              <a:t> scars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Your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9"/>
              </a:rPr>
              <a:t> loving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arms they draw me near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Your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10"/>
              </a:rPr>
              <a:t> smile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it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11"/>
              </a:rPr>
              <a:t> brings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me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12"/>
              </a:rPr>
              <a:t> peace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Draw me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13"/>
              </a:rPr>
              <a:t> closer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oh my Lord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Draw me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14"/>
              </a:rPr>
              <a:t> closer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Lord to Thee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973075"/>
            <a:ext cx="8520600" cy="26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Captivate us, Lord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 Jesus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set our eyes on You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Devastate us with your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4"/>
              </a:rPr>
              <a:t> presence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falling down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5"/>
              </a:rPr>
              <a:t> rushing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river draw us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6"/>
              </a:rPr>
              <a:t> nearer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Holy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7"/>
              </a:rPr>
              <a:t> fountain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consume us with You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Captivate us, Lord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8"/>
              </a:rPr>
              <a:t> Jesus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with You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11700" y="809650"/>
            <a:ext cx="8520600" cy="26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Your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 voice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is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4"/>
              </a:rPr>
              <a:t> powerful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Your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5"/>
              </a:rPr>
              <a:t> words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are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6"/>
              </a:rPr>
              <a:t> radiant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bright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 Your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7"/>
              </a:rPr>
              <a:t> breath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and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8"/>
              </a:rPr>
              <a:t> shadow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 will come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9"/>
              </a:rPr>
              <a:t> close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and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10"/>
              </a:rPr>
              <a:t> abide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11"/>
              </a:rPr>
              <a:t> whisper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love and life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12"/>
              </a:rPr>
              <a:t> divine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Your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13"/>
              </a:rPr>
              <a:t> fellowship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is free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Draw us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14"/>
              </a:rPr>
              <a:t> closer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oh my Lord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Draw me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15"/>
              </a:rPr>
              <a:t> closer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Lord to thee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11700" y="973075"/>
            <a:ext cx="8520600" cy="26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Captivate us, Lord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 Jesus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set our eyes on You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Devastate us with Your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4"/>
              </a:rPr>
              <a:t> presence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falling down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5"/>
              </a:rPr>
              <a:t> rushing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river draw us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6"/>
              </a:rPr>
              <a:t> nearer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Holy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7"/>
              </a:rPr>
              <a:t> fountain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consume us with You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Captivate us, Lord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8"/>
              </a:rPr>
              <a:t> Jesus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with You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311700" y="973075"/>
            <a:ext cx="8520600" cy="26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let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 everything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be lost in the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4"/>
              </a:rPr>
              <a:t> shadows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Of the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5"/>
              </a:rPr>
              <a:t> light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of your face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let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6"/>
              </a:rPr>
              <a:t> every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chain be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7"/>
              </a:rPr>
              <a:t> broken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from me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As I'm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8"/>
              </a:rPr>
              <a:t> bound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in Your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9"/>
              </a:rPr>
              <a:t> grace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For Your yoke is easy Your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10"/>
              </a:rPr>
              <a:t> burden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is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11"/>
              </a:rPr>
              <a:t> light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You're full of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12"/>
              </a:rPr>
              <a:t> wisdom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power and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13"/>
              </a:rPr>
              <a:t> might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14"/>
              </a:rPr>
              <a:t> every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eye will see You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subTitle"/>
          </p:nvPr>
        </p:nvSpPr>
        <p:spPr>
          <a:xfrm>
            <a:off x="311700" y="973075"/>
            <a:ext cx="8520600" cy="26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Captivate us, Lord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3"/>
              </a:rPr>
              <a:t> Jesus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set our eyes on You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Devastate us with Your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4"/>
              </a:rPr>
              <a:t> presence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falling down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5"/>
              </a:rPr>
              <a:t> rushing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river draw us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6"/>
              </a:rPr>
              <a:t> nearer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Holy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7"/>
              </a:rPr>
              <a:t> fountain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consume us with You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Captivate us, Lord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Lucida Sans"/>
                <a:ea typeface="Lucida Sans"/>
                <a:cs typeface="Lucida Sans"/>
                <a:sym typeface="Lucida Sans"/>
                <a:hlinkClick r:id="rId8"/>
              </a:rPr>
              <a:t> Jesus</a:t>
            </a: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with You </a:t>
            </a: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b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