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773237"/>
            <a:ext cx="12192000" cy="50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781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4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6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625099" y="1587257"/>
            <a:ext cx="10704162" cy="366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 Make it ever true.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 May I be like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361628" y="1509766"/>
            <a:ext cx="11587566" cy="50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 Make it ever true. </a:t>
            </a:r>
            <a:b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 May I be like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619932" y="1773239"/>
            <a:ext cx="11975024" cy="50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are the Potter, I am the clay, Mold me and make me,</a:t>
            </a:r>
            <a:b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This is what I pray.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392623" y="1525264"/>
            <a:ext cx="11634061" cy="50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 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Make it ever true.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May I be like You.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935065" y="2284681"/>
            <a:ext cx="9144000" cy="50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Jesus, oh Jesus,</a:t>
            </a:r>
            <a:b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and fill Your lamb.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857572" y="1602755"/>
            <a:ext cx="9144000" cy="50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Change my heart, oh God, Make it ever true. Change my heart, oh God, May I be like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