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5" r:id="rId3"/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Let no one caught in sin remain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Inside the lie of inward shame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But fix our eyes upon the cross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And run to Him who showed great love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And bled for us Freely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You’ve bled for 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Christ is risen from the dead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Trampling over death by death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Come awake, come awake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Come and rise up from the grave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Christ is risen from the dead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We are one with Him again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Come awake, come awake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Come and rise up from the grave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Beneath the weight of all our sin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You bowed to none but heaven’s will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No scheme of hell, no scoffer's crown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No burden great can hold You down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In strength You reign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Forever let Your church proclaim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Christ is risen from the dead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Trampling over death by death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Come awake, come awake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Come and rise up from the grave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Christ is risen from the dead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We are one with Him again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Come awake, come awake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Come and rise up from the grave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O death, where is your sting?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O hell, where is your victory?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O church, come stand in the light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glory of God has defeated the night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O death, where is your sting?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O hell, where is your victory?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O church, come stand in the light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Our God is not dead He's alive! He's alive!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/>
        </p:nvSpPr>
        <p:spPr>
          <a:xfrm>
            <a:off x="165750" y="394762"/>
            <a:ext cx="88125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Christ is risen from the dead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Trampling over death by death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Come awake, come awake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Come and rise up from the grave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Christ is risen from the dead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We are one with Him again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Come awake, come awake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Come and rise up from the grave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