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my reward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all of my devotion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Now there's nothing in this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That could ever satisfy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331500" y="125820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have decided to follow Jesus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255397" y="574057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Through every trial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soul will 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I've been set free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 is in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my all in 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joy of my salvation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this hope will never fail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Heaven is our home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183679" y="591985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Through every storm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 soul will 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is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 God be the glory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 is in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92644" y="618879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 have decided to follow Jesus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394253" y="493059"/>
            <a:ext cx="8812500" cy="355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cross before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world behind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turning back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331500" y="66370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enough for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 is in You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Everything I need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