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914400" y="2130425"/>
            <a:ext cx="103632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508001" y="274637"/>
            <a:ext cx="11074399" cy="5668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ctrTitle"/>
          </p:nvPr>
        </p:nvSpPr>
        <p:spPr>
          <a:xfrm>
            <a:off x="592016" y="817440"/>
            <a:ext cx="11599984" cy="5817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Come now is the time to worship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Come now is the time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To give your heart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Come just as you are to worship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Come just as you are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Before your God 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Come.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68569" y="837346"/>
            <a:ext cx="12514383" cy="566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One day every tongue will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Confess you are God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One day every knee will bow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Still the greatest treasure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Remains for those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Who gladly Choose you now.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5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ctrTitle"/>
          </p:nvPr>
        </p:nvSpPr>
        <p:spPr>
          <a:xfrm>
            <a:off x="896815" y="887780"/>
            <a:ext cx="15234138" cy="80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Come now is the time to worship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Come now is the time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To give your heart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Come just as you are to worship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Come just as you are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Before your God 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Come.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779586" y="813897"/>
            <a:ext cx="11107614" cy="7650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One day every tongue will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Confess you are God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One day every knee will bow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Still the greatest treasure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Remains for those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Who gladly Choose you now.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5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ctrTitle"/>
          </p:nvPr>
        </p:nvSpPr>
        <p:spPr>
          <a:xfrm>
            <a:off x="826476" y="899502"/>
            <a:ext cx="14554200" cy="5958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Come now is the time to worship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Come now is the time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To give your heart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Come just as you are to worship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Come just as you are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Before your God 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Come.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