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" name="Google Shape;30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idx="1" type="subTitle"/>
          </p:nvPr>
        </p:nvSpPr>
        <p:spPr>
          <a:xfrm>
            <a:off x="914400" y="3786737"/>
            <a:ext cx="103632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type="ctrTitle"/>
          </p:nvPr>
        </p:nvSpPr>
        <p:spPr>
          <a:xfrm>
            <a:off x="914400" y="2111123"/>
            <a:ext cx="103632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" type="body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609600" y="1600200"/>
            <a:ext cx="53260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  <p:sp>
        <p:nvSpPr>
          <p:cNvPr id="18" name="Google Shape;18;p5"/>
          <p:cNvSpPr txBox="1"/>
          <p:nvPr>
            <p:ph idx="2" type="body"/>
          </p:nvPr>
        </p:nvSpPr>
        <p:spPr>
          <a:xfrm>
            <a:off x="6256364" y="1600200"/>
            <a:ext cx="53260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o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idx="1" type="body"/>
          </p:nvPr>
        </p:nvSpPr>
        <p:spPr>
          <a:xfrm>
            <a:off x="609600" y="5875078"/>
            <a:ext cx="109728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800">
                <a:solidFill>
                  <a:schemeClr val="lt1"/>
                </a:solidFill>
              </a:defRPr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sz="1800">
                <a:solidFill>
                  <a:schemeClr val="lt1"/>
                </a:solidFill>
              </a:defRPr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sz="1800">
                <a:solidFill>
                  <a:schemeClr val="lt1"/>
                </a:solidFill>
              </a:defRPr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800">
                <a:solidFill>
                  <a:schemeClr val="lt1"/>
                </a:solidFill>
              </a:defRPr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sz="1800">
                <a:solidFill>
                  <a:schemeClr val="lt1"/>
                </a:solidFill>
              </a:defRPr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sz="1800">
                <a:solidFill>
                  <a:schemeClr val="lt1"/>
                </a:solidFill>
              </a:defRPr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sz="1800">
                <a:solidFill>
                  <a:schemeClr val="lt1"/>
                </a:solidFill>
              </a:defRPr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sz="1800">
                <a:solidFill>
                  <a:schemeClr val="lt1"/>
                </a:solidFill>
              </a:defRPr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Char char="o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ymbol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727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/>
        </p:nvSpPr>
        <p:spPr>
          <a:xfrm>
            <a:off x="550761" y="606562"/>
            <a:ext cx="11480818" cy="6099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Come, thou Fount of every blessing,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tune my heart to sing thy grace;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streams of mercy, never ceasing,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call for songs of loudest praise.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727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/>
        </p:nvSpPr>
        <p:spPr>
          <a:xfrm>
            <a:off x="-331556" y="1010653"/>
            <a:ext cx="12796271" cy="4748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48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	Teach me some melodious sonnet,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48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	sung by flaming tongues above.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48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	Praise the mount! I'm fixed upon it,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48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	mount of thy redeeming love.</a:t>
            </a:r>
            <a:endParaRPr b="0" i="0" sz="48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727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/>
        </p:nvSpPr>
        <p:spPr>
          <a:xfrm>
            <a:off x="641684" y="1620253"/>
            <a:ext cx="11550316" cy="4486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5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Here I raise mine Ebenezer;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5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hither by thy help I'm come;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5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and I hope, by thy good pleasure,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5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safely to arrive at home.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5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727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/>
        </p:nvSpPr>
        <p:spPr>
          <a:xfrm>
            <a:off x="598885" y="349887"/>
            <a:ext cx="12106462" cy="59065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48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Jesus sought me when a stranger,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48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wandering </a:t>
            </a:r>
            <a:r>
              <a:rPr b="0" i="0" lang="en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" sz="48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 the fold of God;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48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he, to rescue me from danger,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48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interposed his precious blood.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727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/>
        </p:nvSpPr>
        <p:spPr>
          <a:xfrm>
            <a:off x="534717" y="750942"/>
            <a:ext cx="11304355" cy="585840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5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O to grace how great a debtor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5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daily I'm constrained to be!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5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Let thy goodness, like a fetter,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5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bind my wandering heart to thee.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5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727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/>
        </p:nvSpPr>
        <p:spPr>
          <a:xfrm>
            <a:off x="-192505" y="930443"/>
            <a:ext cx="11550316" cy="4518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F3F3F3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Droid Sans"/>
              <a:buNone/>
            </a:pPr>
            <a:r>
              <a:rPr b="0" i="0" lang="en" sz="3600" u="none" cap="none" strike="noStrike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rPr>
              <a:t>	</a:t>
            </a:r>
            <a:r>
              <a:rPr b="0" i="0" lang="en" sz="4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Prone to wander, Lord, I feel it,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4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	prone to leave the God I love;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4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	here's my heart, O take and seal it,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b="0" i="0" lang="en" sz="4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	seal it for thy courts above.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