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 rot="5400000">
            <a:off x="1697038" y="-812800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 rot="5400000">
            <a:off x="3833018" y="-1623219"/>
            <a:ext cx="4525961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389718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5"/>
          <p:cNvSpPr/>
          <p:nvPr>
            <p:ph idx="2" type="pic"/>
          </p:nvPr>
        </p:nvSpPr>
        <p:spPr>
          <a:xfrm>
            <a:off x="2389718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389718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609601" y="27305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6" name="Google Shape;36;p9"/>
          <p:cNvSpPr txBox="1"/>
          <p:nvPr>
            <p:ph idx="4" type="body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609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6197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5431" y="201478"/>
            <a:ext cx="12274657" cy="6207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Draw me close to You,</a:t>
            </a:r>
            <a:b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Never let me go.</a:t>
            </a:r>
            <a:b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lay it all down again</a:t>
            </a:r>
            <a:b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hear You say </a:t>
            </a:r>
            <a:b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that I’m your friend.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363186" y="477983"/>
            <a:ext cx="12078196" cy="5709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are my desire. No one else will do</a:t>
            </a:r>
            <a:b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Cause nothing else could take Your place,</a:t>
            </a:r>
            <a:b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feel the warmth of Your embrace.</a:t>
            </a:r>
            <a:b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Help me find the way, bring me back to You.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39388" y="849086"/>
            <a:ext cx="11637817" cy="4957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You’re all I want,</a:t>
            </a:r>
            <a:b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You’re all I’ve ever needed.</a:t>
            </a:r>
            <a:b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You’re all I want,</a:t>
            </a:r>
            <a:b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Help me know You are near.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481939" y="476004"/>
            <a:ext cx="11274631" cy="5699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Draw me close to You,</a:t>
            </a:r>
            <a:b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Never let me go.</a:t>
            </a:r>
            <a:b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lay it all down again</a:t>
            </a:r>
            <a:b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hear You say </a:t>
            </a:r>
            <a:b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that I’m Your friend.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261257" y="463137"/>
            <a:ext cx="12108873" cy="6020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are my desire. No one else will do</a:t>
            </a:r>
            <a:b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Cause nothing else could take Your place,</a:t>
            </a:r>
            <a:b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feel the warmth of Your embrace.</a:t>
            </a:r>
            <a:b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Help me find the way, bring me back to You.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98814" y="345889"/>
            <a:ext cx="10360230" cy="6049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You’re all I want,</a:t>
            </a:r>
            <a:b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You’re all I’ve ever needed.</a:t>
            </a:r>
            <a:b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You’re all I want,</a:t>
            </a:r>
            <a:b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Help me know You are near.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