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cead3e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cead3e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ccead3ec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ccead3e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cead3ec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cead3ec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8550" y="1170500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 unmeasured, vast and free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knew me from eternity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called me out before my birth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bring You glory on this earth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 amazing, pure and deep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saw me in my misery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took my curse and owned my blame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 I could bear Your righteous name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Grace, grace, grace paid for my sins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brought me to life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Grace, gracae, grace clothes me with power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do what is right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Grace, grace, grace will lead me to heaven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Where I"ll see Your face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never cease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thank You for Your grace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98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 abounding, strong and true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makes me long to be like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That turns me from my selfish pride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love the cross on which You died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 unending all my days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You"ll give me strength to run this race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when my years on earth are through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praise will all belong to You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Grace, grace, grace paid for my sins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brought me to life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Grace, grace, grace clothes me with power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do what is right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Grace, grace, grace will lead me to heaven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Where I"ll see Your face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And never cease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 thank You for Your grace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