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696671" y="-232474"/>
            <a:ext cx="11345512" cy="723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worship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all of my heart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praise you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With all of my strength</a:t>
            </a:r>
            <a:endParaRPr b="0" i="1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seek you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All of my days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follow follow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All of Your ways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(Girls repeat)</a:t>
            </a:r>
            <a:endParaRPr b="0" i="1" sz="3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572900" y="949511"/>
            <a:ext cx="10694368" cy="4800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give You all my worship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give You all of my faith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alone I long to worship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alone are worthy of my praise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650929" y="728420"/>
            <a:ext cx="10693830" cy="5920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bow down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And hail You as King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serve You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I’ll give you everything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lift up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My eyes to Your throne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trust You  </a:t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 will trust You oh Lord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