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867588" y="1318694"/>
            <a:ext cx="8751425" cy="444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 will celebrate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Sing unto the Lord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Sing to the Lord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 new song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2x</a:t>
            </a:r>
            <a:endParaRPr b="0" i="0" sz="6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320634" y="1496292"/>
            <a:ext cx="11744696" cy="4726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With my heart rejoicing within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With my mind focused on Him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With my hands raised to the heavens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All I am’s Worshiping Him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