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3pPr>
            <a:lvl4pPr indent="-228600" lvl="3" marL="18288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4pPr>
            <a:lvl5pPr indent="-228600" lvl="4" marL="22860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/>
        </p:nvSpPr>
        <p:spPr>
          <a:xfrm>
            <a:off x="331500" y="348463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 Christ alone my hope is found;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 is my light, my strength, my song;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This cornerstone, this solid ground,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Firm through the fiercest drought and storm.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What heights of love, what depths of peace,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When fears are stilled, when strivings cease!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My comforter, my all in all—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Here in the love of Christ I stand.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 Christ alone, Who took on flesh,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Fullness of God in helpless babe!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This gift of love and righteousness,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Scorned by the ones He came to save.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Till on that cross as Jesus died,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wrath of God was satisfied;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For ev'ry sin on Him was laid—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Here in the death of Christ I live.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There in the ground His body lay,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Light of the world by darkness slain;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Then bursting forth in glorious day,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Up from the grave He rose again!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And as He stands in victory,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Sin's curse has lost its grip on 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For I am His and He is mine—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Bought with the precious blood of Christ.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 guilt in life, no fear in death—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This is the pow'r of Christ in 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From life's first cry to final breath,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Jesus commands my destiny.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 pow'r of hell, no scheme of man,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Can ever pluck me from His hand;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Till He returns or calls me home—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Here in the pow'r of Christ I'll stand.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