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285007" y="712519"/>
            <a:ext cx="11127179" cy="564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 (it is well),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With my soul (with my soul),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well, it is well, with my soul.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320634" y="451262"/>
            <a:ext cx="11293434" cy="590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When peace, like a river, attendeth my way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When sorrows like sea billows roll;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Whatever my lot, Thou has taught me to say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well, it is well, with my soul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308758" y="546265"/>
            <a:ext cx="11020302" cy="5676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 (it is well),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With my soul (with my soul),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well, it is well, with my soul.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261257" y="522515"/>
            <a:ext cx="11554691" cy="5771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Though Satan should buffet, though trials should come,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Let this blest assurance control,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That Christ has regarded my helpless estate,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hath shed His own blood for my soul.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332509" y="712520"/>
            <a:ext cx="11234057" cy="55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 (it is well),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With my soul (with my soul),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well, it is well, with my soul.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32509" y="736270"/>
            <a:ext cx="11103429" cy="5557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sin, oh, the bliss of this glorious thought!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sin, not in part but the whole,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Is nailed to the cross, and I bear it no more,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Praise the Lord, praise the Lord, O my soul!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332509" y="712520"/>
            <a:ext cx="11329060" cy="5557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 (it is well),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With my soul (with my soul),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well, it is well, with my soul.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391886" y="688770"/>
            <a:ext cx="11388436" cy="5617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Lord, haste the day when my faith shall be sight,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clouds be rolled back as a scroll;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trump shall resound, and the Lord shall descend,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Even so, it is well with my soul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308758" y="700644"/>
            <a:ext cx="11649694" cy="562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 (it is well),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With my soul (with my soul),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well, it is well, with my soul.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