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13f17d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13f17d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13f17d3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13f17d3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13f17d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13f17d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13f17d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13f17d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13f17d3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13f17d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125950"/>
            <a:ext cx="85206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mystery of the cross I cannot comprehend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agonies of Calvary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 the perfect Holy One, crushed Your Son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Who drank the bitter cup reserved for 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869100"/>
            <a:ext cx="85206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 blood has washed away my sin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thank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Father's wrath completely satisfied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thank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Once Your enemy, now seated at Your table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869100"/>
            <a:ext cx="8520600" cy="27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By Your perfect sacrifice I've been brought near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 enemy You've made Your friend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Pouring out the riches of Your glorious grace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 mercy and Your kindness know no end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869100"/>
            <a:ext cx="85206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 blood has washed away my sin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thank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Father's wrath completely satisfied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thank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Once Your enemy, now seated at Your table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11700" y="1322225"/>
            <a:ext cx="8520600" cy="27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Lover of my soul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want to live for You,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Lover of my soul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want to live for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869100"/>
            <a:ext cx="85206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 blood has washed away my sin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thank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Father's wrath completely satisfied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thank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Once Your enemy, now seated at Your table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