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  <p:sldMasterId id="2147483663" r:id="rId17"/>
    <p:sldMasterId id="2147483664" r:id="rId18"/>
    <p:sldMasterId id="2147483665" r:id="rId19"/>
    <p:sldMasterId id="2147483666" r:id="rId20"/>
  </p:sldMasterIdLst>
  <p:notesMasterIdLst>
    <p:notesMasterId r:id="rId21"/>
  </p:notesMasterIdLst>
  <p:sldIdLst>
    <p:sldId id="256" r:id="rId22"/>
    <p:sldId id="257" r:id="rId23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8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1.xml"/><Relationship Id="rId10" Type="http://schemas.openxmlformats.org/officeDocument/2006/relationships/slideMaster" Target="slideMasters/slideMaster8.xml"/><Relationship Id="rId21" Type="http://schemas.openxmlformats.org/officeDocument/2006/relationships/notesMaster" Target="notesMasters/notesMaster1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23" Type="http://schemas.openxmlformats.org/officeDocument/2006/relationships/slide" Target="slides/slide2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Master" Target="slideMasters/slideMaster17.xml"/><Relationship Id="rId6" Type="http://schemas.openxmlformats.org/officeDocument/2006/relationships/slideMaster" Target="slideMasters/slideMaster4.xml"/><Relationship Id="rId18" Type="http://schemas.openxmlformats.org/officeDocument/2006/relationships/slideMaster" Target="slideMasters/slideMaster16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9008809" y="3187700"/>
            <a:ext cx="7857305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474149" y="3187700"/>
            <a:ext cx="16391966" cy="5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74149" y="3187700"/>
            <a:ext cx="7857305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74149" y="3187700"/>
            <a:ext cx="7857305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474149" y="254000"/>
            <a:ext cx="16391966" cy="92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74149" y="3187700"/>
            <a:ext cx="16391966" cy="5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474149" y="254001"/>
            <a:ext cx="16391966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74149" y="2044701"/>
            <a:ext cx="16391966" cy="32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74149" y="5270500"/>
            <a:ext cx="1639196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474149" y="1384300"/>
            <a:ext cx="785730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474149" y="4876800"/>
            <a:ext cx="785730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474149" y="1384300"/>
            <a:ext cx="785730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474149" y="4876800"/>
            <a:ext cx="785730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474149" y="3225801"/>
            <a:ext cx="16391966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74149" y="7416800"/>
            <a:ext cx="16391966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74149" y="7416800"/>
            <a:ext cx="16391966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74149" y="6832601"/>
            <a:ext cx="16391966" cy="12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74149" y="8077201"/>
            <a:ext cx="16391966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474149" y="6832601"/>
            <a:ext cx="16391966" cy="1257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74149" y="8077201"/>
            <a:ext cx="16391966" cy="120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261257" y="2351314"/>
            <a:ext cx="16916400" cy="5312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Jesus, lover of my soul, Jesus, </a:t>
            </a:r>
            <a:b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never let You 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You've taken me from the miry clay, </a:t>
            </a:r>
            <a:b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Set my feet upon a rock, and now I know.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/>
        </p:nvSpPr>
        <p:spPr>
          <a:xfrm>
            <a:off x="457200" y="2460171"/>
            <a:ext cx="16502742" cy="481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love You, I need You,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Though my world may fall, </a:t>
            </a:r>
            <a:b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I'll never let You go;	</a:t>
            </a:r>
            <a:b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 Savior, my closest Friend,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worship You until the very end.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Photo - Vertic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Theme">
  <a:themeElements>
    <a:clrScheme name="Blank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- Top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Photo - Horizont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