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9753600" cx="17340250"/>
  <p:notesSz cx="6858000" cy="9144000"/>
  <p:embeddedFontLst>
    <p:embeddedFont>
      <p:font typeface="Ubuntu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Ubuntu-italic.fntdata"/><Relationship Id="rId10" Type="http://schemas.openxmlformats.org/officeDocument/2006/relationships/font" Target="fonts/Ubuntu-bold.fntdata"/><Relationship Id="rId12" Type="http://schemas.openxmlformats.org/officeDocument/2006/relationships/font" Target="fonts/Ubuntu-boldItalic.fntdata"/><Relationship Id="rId9" Type="http://schemas.openxmlformats.org/officeDocument/2006/relationships/font" Target="fonts/Ubuntu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635698" y="-1095258"/>
            <a:ext cx="16452501" cy="11437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Joy to the World , the Lord is come!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Let earth receive her King;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Let every heart prepare Him room,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And Heaven and nature sing,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And Heaven and nature sing,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And Heaven, and Heaven, and nature sing.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/>
        </p:nvSpPr>
        <p:spPr>
          <a:xfrm>
            <a:off x="748558" y="1412652"/>
            <a:ext cx="16591704" cy="6322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Joy to the World, the Savior reigns!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Let men their songs employ;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While fields and floods, rocks, hills and plains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Repeat the sounding joy,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Repeat the sounding joy,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Repeat, repeat, the sounding joy.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919512" y="196555"/>
            <a:ext cx="16103691" cy="990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No more let sins and sorrows grow,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Nor thorns infest the ground;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He comes to make His blessings flow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Far as the curse is found,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Far as the curse is found,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Far as, far as, the curse is found.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902061" y="-484279"/>
            <a:ext cx="16120892" cy="10250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He rules the world with truth and grace,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And makes the nations prove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The glories of His righteousness,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And wonders of His love,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And wonders of His love,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6400" u="none" cap="none" strike="noStrike">
                <a:solidFill>
                  <a:srgbClr val="F7F3EE"/>
                </a:solidFill>
                <a:latin typeface="Ubuntu"/>
                <a:ea typeface="Ubuntu"/>
                <a:cs typeface="Ubuntu"/>
                <a:sym typeface="Ubuntu"/>
              </a:rPr>
              <a:t>And wonders, wonders, of His love.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