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af048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af048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af048c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af048c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af048c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af048c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af048c6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af048c6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af048c6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af048c6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af048c6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af048c6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EFEFEF"/>
                </a:solidFill>
              </a:rPr>
              <a:t>LA UNICA RAZON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63125" y="77192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EFEFEF"/>
                </a:solidFill>
              </a:rPr>
              <a:t>LA UNICA RAZON DE MI ADORACION ERES TU MI JESUS </a:t>
            </a:r>
            <a:endParaRPr sz="3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EFEFEF"/>
                </a:solidFill>
              </a:rPr>
              <a:t>EL UNICO MOTIVO PARA VIVIR ERES TU MI SEÑOR</a:t>
            </a:r>
            <a:endParaRPr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73400" y="81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EFEFEF"/>
                </a:solidFill>
              </a:rPr>
              <a:t>MI UNICA VERDAD ESTA EN TI ERES MI LUZ Y MI SALVACION </a:t>
            </a:r>
            <a:endParaRPr sz="3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EFEFEF"/>
                </a:solidFill>
              </a:rPr>
              <a:t>MI UNICO AMOR ERES TU MI SEÑOR Y POR SIEMPRE TE ALABARE</a:t>
            </a:r>
            <a:r>
              <a:rPr lang="en" sz="3600">
                <a:solidFill>
                  <a:srgbClr val="EFEFEF"/>
                </a:solidFill>
              </a:rPr>
              <a:t>...</a:t>
            </a:r>
            <a:r>
              <a:rPr lang="en" sz="3600">
                <a:solidFill>
                  <a:srgbClr val="EFEFEF"/>
                </a:solidFill>
              </a:rPr>
              <a:t> </a:t>
            </a:r>
            <a:endParaRPr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94000" y="699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EFEFEF"/>
                </a:solidFill>
              </a:rPr>
              <a:t>TU ERES TODO PODEROSO ERES GRANDE Y MAJESTUOSO 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ERES FUERTE INVENCIBLE Y NO HAY NADIEN COMO tu</a:t>
            </a:r>
            <a:endParaRPr b="1"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63125" y="77192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FEFEF"/>
                </a:solidFill>
              </a:rPr>
              <a:t>LA UNICA RAZON DE MI ADORACION ERES TU MI JESUS </a:t>
            </a:r>
            <a:endParaRPr sz="3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EFEFEF"/>
                </a:solidFill>
              </a:rPr>
              <a:t>EL UNICO MOTIVO PARA VIVIR ERES TU MI SEÑOR</a:t>
            </a:r>
            <a:endParaRPr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73400" y="81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FEFEF"/>
                </a:solidFill>
              </a:rPr>
              <a:t>MI UNICA VERDAD ESTA EN TI ERES MI LUZ Y MI SALVACION </a:t>
            </a:r>
            <a:endParaRPr sz="3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EFEFEF"/>
                </a:solidFill>
              </a:rPr>
              <a:t>MI UNICO AMOR ERES TU MI SEÑOR Y POR SIEMPRE TE ALABARE... </a:t>
            </a:r>
            <a:endParaRPr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94000" y="699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TU ERES TODO PODEROSO ERES GRANDE Y MAJESTUOSO 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ERES FUERTE INVENCIBLE Y NO HAY NADIEN COMO tu</a:t>
            </a:r>
            <a:endParaRPr b="1"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