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820738" y="1006475"/>
            <a:ext cx="6129337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/>
        </p:nvSpPr>
        <p:spPr>
          <a:xfrm>
            <a:off x="1185862" y="4787900"/>
            <a:ext cx="5407025" cy="382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/>
          <p:nvPr>
            <p:ph idx="2" type="sldImg"/>
          </p:nvPr>
        </p:nvSpPr>
        <p:spPr>
          <a:xfrm>
            <a:off x="820738" y="1006475"/>
            <a:ext cx="6129337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6:notes"/>
          <p:cNvSpPr txBox="1"/>
          <p:nvPr/>
        </p:nvSpPr>
        <p:spPr>
          <a:xfrm>
            <a:off x="1185862" y="4787900"/>
            <a:ext cx="5407025" cy="382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:notes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>
            <p:ph idx="2" type="sldImg"/>
          </p:nvPr>
        </p:nvSpPr>
        <p:spPr>
          <a:xfrm>
            <a:off x="820738" y="1006475"/>
            <a:ext cx="6129337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8:notes"/>
          <p:cNvSpPr txBox="1"/>
          <p:nvPr/>
        </p:nvSpPr>
        <p:spPr>
          <a:xfrm>
            <a:off x="1185862" y="4787900"/>
            <a:ext cx="5407025" cy="382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:notes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:notes"/>
          <p:cNvSpPr/>
          <p:nvPr>
            <p:ph idx="2" type="sldImg"/>
          </p:nvPr>
        </p:nvSpPr>
        <p:spPr>
          <a:xfrm>
            <a:off x="820738" y="1006475"/>
            <a:ext cx="6129337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0:notes"/>
          <p:cNvSpPr txBox="1"/>
          <p:nvPr/>
        </p:nvSpPr>
        <p:spPr>
          <a:xfrm>
            <a:off x="1185862" y="4787900"/>
            <a:ext cx="5407025" cy="382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73047" y="303213"/>
            <a:ext cx="1209579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L="47831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L="958755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L="143918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L="1919625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2529164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313870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3748242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435778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73047" y="1763713"/>
            <a:ext cx="12095797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4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 algn="l">
              <a:lnSpc>
                <a:spcPct val="95000"/>
              </a:lnSpc>
              <a:spcBef>
                <a:spcPts val="188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lnSpc>
                <a:spcPct val="95000"/>
              </a:lnSpc>
              <a:spcBef>
                <a:spcPts val="1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rtl="0" algn="l">
              <a:lnSpc>
                <a:spcPct val="95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 algn="l">
              <a:lnSpc>
                <a:spcPct val="95000"/>
              </a:lnSpc>
              <a:spcBef>
                <a:spcPts val="367"/>
              </a:spcBef>
              <a:spcAft>
                <a:spcPts val="367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ctrTitle"/>
          </p:nvPr>
        </p:nvSpPr>
        <p:spPr>
          <a:xfrm>
            <a:off x="1007455" y="2347913"/>
            <a:ext cx="11424867" cy="1620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7319" lvl="1" marL="478319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7855" lvl="2" marL="958755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92988" lvl="3" marL="1439189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3525" lvl="4" marL="1919625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3464" lvl="5" marL="2529164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3402" lvl="6" marL="313870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3342" lvl="7" marL="3748242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3282" lvl="8" marL="4357782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" type="subTitle"/>
          </p:nvPr>
        </p:nvSpPr>
        <p:spPr>
          <a:xfrm>
            <a:off x="2017024" y="4283075"/>
            <a:ext cx="9407842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42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639" lvl="1" marL="609539" marR="0" rtl="0" algn="ctr">
              <a:lnSpc>
                <a:spcPct val="95000"/>
              </a:lnSpc>
              <a:spcBef>
                <a:spcPts val="188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7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578" lvl="2" marL="1219078" marR="0" rt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517" lvl="3" marL="1828617" marR="0" rtl="0" algn="ctr">
              <a:lnSpc>
                <a:spcPct val="95000"/>
              </a:lnSpc>
              <a:spcBef>
                <a:spcPts val="1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456" lvl="4" marL="2438156" marR="0" rtl="0" algn="ctr">
              <a:lnSpc>
                <a:spcPct val="95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394" lvl="5" marL="3047695" marR="0" rtl="0" algn="ctr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334" lvl="6" marL="3657234" marR="0" rtl="0" algn="ctr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272" lvl="7" marL="4266773" marR="0" rtl="0" algn="ctr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212" lvl="8" marL="4876312" marR="0" rtl="0" algn="ctr">
              <a:lnSpc>
                <a:spcPct val="95000"/>
              </a:lnSpc>
              <a:spcBef>
                <a:spcPts val="367"/>
              </a:spcBef>
              <a:spcAft>
                <a:spcPts val="367"/>
              </a:spcAft>
              <a:buClr>
                <a:srgbClr val="000000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 rot="5400000">
            <a:off x="8032659" y="2017038"/>
            <a:ext cx="6450011" cy="3022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L="47831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L="958755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L="143918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L="1919625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2529164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313870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3748242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435778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 rot="5400000">
            <a:off x="1883167" y="-906907"/>
            <a:ext cx="6450011" cy="887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4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 algn="l">
              <a:lnSpc>
                <a:spcPct val="95000"/>
              </a:lnSpc>
              <a:spcBef>
                <a:spcPts val="188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lnSpc>
                <a:spcPct val="95000"/>
              </a:lnSpc>
              <a:spcBef>
                <a:spcPts val="1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rtl="0" algn="l">
              <a:lnSpc>
                <a:spcPct val="95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 algn="l">
              <a:lnSpc>
                <a:spcPct val="95000"/>
              </a:lnSpc>
              <a:spcBef>
                <a:spcPts val="367"/>
              </a:spcBef>
              <a:spcAft>
                <a:spcPts val="367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673047" y="303213"/>
            <a:ext cx="1209579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L="47831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L="958755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L="143918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L="1919625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2529164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313870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3748242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435778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 rot="5400000">
            <a:off x="4226189" y="-1789430"/>
            <a:ext cx="4989512" cy="1209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4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 algn="l">
              <a:lnSpc>
                <a:spcPct val="95000"/>
              </a:lnSpc>
              <a:spcBef>
                <a:spcPts val="188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lnSpc>
                <a:spcPct val="95000"/>
              </a:lnSpc>
              <a:spcBef>
                <a:spcPts val="1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rtl="0" algn="l">
              <a:lnSpc>
                <a:spcPct val="95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 algn="l">
              <a:lnSpc>
                <a:spcPct val="95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 algn="l">
              <a:lnSpc>
                <a:spcPct val="95000"/>
              </a:lnSpc>
              <a:spcBef>
                <a:spcPts val="367"/>
              </a:spcBef>
              <a:spcAft>
                <a:spcPts val="367"/>
              </a:spcAft>
              <a:buClr>
                <a:srgbClr val="000000"/>
              </a:buClr>
              <a:buSzPts val="1400"/>
              <a:buFont typeface="Arial"/>
              <a:buChar char="●"/>
              <a:defRPr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635043" y="5291138"/>
            <a:ext cx="8063864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666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5"/>
          <p:cNvSpPr/>
          <p:nvPr>
            <p:ph idx="2" type="pic"/>
          </p:nvPr>
        </p:nvSpPr>
        <p:spPr>
          <a:xfrm>
            <a:off x="2635043" y="674687"/>
            <a:ext cx="8063864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42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639" lvl="1" marL="6095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7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578" lvl="2" marL="12190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517" lvl="3" marL="18286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456" lvl="4" marL="243815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394" lvl="5" marL="30476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334" lvl="6" marL="3657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272" lvl="7" marL="42667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212" lvl="8" marL="4876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66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2635043" y="5916613"/>
            <a:ext cx="8063864" cy="887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6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333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73048" y="301626"/>
            <a:ext cx="442136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666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5255270" y="301625"/>
            <a:ext cx="751357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673048" y="1581151"/>
            <a:ext cx="442136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6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333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73047" y="303213"/>
            <a:ext cx="1209579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L="47831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L="958755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L="143918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L="1919625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2529164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313870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3748242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435778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73047" y="303213"/>
            <a:ext cx="1209579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73048" y="1692275"/>
            <a:ext cx="5936782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32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666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4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73048" y="2397126"/>
            <a:ext cx="5936782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827829" y="1692275"/>
            <a:ext cx="5941015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32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666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4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1" sz="2133"/>
            </a:lvl9pPr>
          </a:lstStyle>
          <a:p/>
        </p:txBody>
      </p:sp>
      <p:sp>
        <p:nvSpPr>
          <p:cNvPr id="28" name="Google Shape;28;p8"/>
          <p:cNvSpPr txBox="1"/>
          <p:nvPr>
            <p:ph idx="4" type="body"/>
          </p:nvPr>
        </p:nvSpPr>
        <p:spPr>
          <a:xfrm>
            <a:off x="6827829" y="2397126"/>
            <a:ext cx="5941015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73047" y="303213"/>
            <a:ext cx="1209579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L="47831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L="958755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L="143918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L="1919625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2529164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313870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3748242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435778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73047" y="1763713"/>
            <a:ext cx="5945249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821480" y="1763713"/>
            <a:ext cx="594736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062483" y="4857751"/>
            <a:ext cx="11422751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5333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062483" y="3203575"/>
            <a:ext cx="11422751" cy="1654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2666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24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2133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866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/>
        </p:nvSpPr>
        <p:spPr>
          <a:xfrm>
            <a:off x="491067" y="728133"/>
            <a:ext cx="12581466" cy="648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it be said of us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That the Lord was our passion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That with gladness we bore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Every cross we were given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That we fought the good fight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That we finished the course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Knowing within us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power of the risen Lord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675068" y="241057"/>
            <a:ext cx="10766635" cy="7623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By mercy made holy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By the Spirit made strong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'Till the likeness of Jesus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 through us made known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939660" y="622016"/>
            <a:ext cx="10178248" cy="60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it be said of us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were marked by forgiveness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were known by our love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delighted in meekness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were ruled by his Peace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Heeding unity's call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Joined as one body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That Christ would be seen by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761883" y="313020"/>
            <a:ext cx="10508422" cy="849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By mercy made holy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By the Spirit made strong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'Till the likeness of Jesus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 through us made known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the cross be our glory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Lord be our song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