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795867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795867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795867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795867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795867f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795867f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795867f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795867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795867f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795867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795867f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795867f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Light of the world, You step down into darkness.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Opened my eyes let me see.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Beauty that made this heart adore you hope of a life spent with you.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And here I am to worship,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Here I am to bow down,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Here I am to say that you're my God,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You're altogether lovely,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Altogether worthy,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Altogether wonderful to me.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King of all days,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Oh so highly exalted Glorious in heaven above.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Humbly you came to the earth you created.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All for love's sake became poor.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And here I am to worship,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Here I am to bow down,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Here I am to say that you're my God,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You're altogether lovely,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Altogether worthy,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Altogether wonderful to me.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I'll never know how much it cost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to see my sin upon that cross.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I'll never know how much it cost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to see my sin upon that cross.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And I'll never know how much it cost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to see my sin upon that cross.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No I'll never know how much it cost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to see my sin upon that cross.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Here I am to worship,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Here I am to bow down,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Here I am to say that you're my God,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You're altogether lovely,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Altogether worthy,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Altogether wonderful to me.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So Here I am to worship,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Here I am to bow down,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Here I am to say that you're my God,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*	*	*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