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f146210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f146210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f146210a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f146210a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146210a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146210a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146210a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146210a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146210a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146210a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146210a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146210a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119600"/>
            <a:ext cx="85206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Are you thirsty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Are you empty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Come and drink these living waters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Tired and broken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Peace unspoken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Rest beside these living waters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1119600"/>
            <a:ext cx="85206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Christ is calling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Find refreshing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At the cross of living waters 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Lay your life down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All the old gone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Rise up in these living waters 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11700" y="1119600"/>
            <a:ext cx="85206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There’s a river that flows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With mercy and love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Bringing joy to the city of our God 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There our hope is secure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 not fear anymore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Praise the Lord of living waters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11700" y="1119600"/>
            <a:ext cx="85206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Spirit moving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Mercy washing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Healing in these living waters 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Lead your children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To the shore line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Life is in these living waters 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311700" y="1119600"/>
            <a:ext cx="85206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There’s a river that flows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With mercy and love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Bringing joy to the city of our God 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There our hope is secure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 not fear anymore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Praise the Lord of living waters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subTitle"/>
          </p:nvPr>
        </p:nvSpPr>
        <p:spPr>
          <a:xfrm>
            <a:off x="311700" y="817100"/>
            <a:ext cx="85206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Are you thirsty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Are you empty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Come and drink these living waters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Love, forgiveness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Vast and boundless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Christ, He is our living waters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311700" y="1238400"/>
            <a:ext cx="85206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There’s a river that flows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With mercy and love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Bringing joy to the city of our God 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There our hope is secure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 not fear anymore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Praise the Lord of living waters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