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This is my desire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To honor You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Lord with all my heart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worship You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All that is within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give You praise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All that I adore is in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Lord, I give You my heart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give You my soul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live for You alone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 Breath I take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 moment I'm awake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Lord, have Your way in 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This is my desire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To honor You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Lord with all my heart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worship You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All that is within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give You praise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All that I adore is in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Lord, I give You my heart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give You my soul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live for You alone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 Breath I take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 moment I'm awake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Lord, have Your way in 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