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5" r:id="rId3"/>
    <p:sldMasterId id="2147483656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Lord I lift Your name on high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Lord I love to sing your praises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I'm so glad you're in my life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I'm so glad you came to save us.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You came from heaven to earth,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to show the way.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From the earth to the cross,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my debt to pay.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From the cross to the grave,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from the grave to the sky,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Lord I lift your name on high!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