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286870" y="1225081"/>
            <a:ext cx="91440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faithful, faithful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Your mercy never ends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world will pass away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But Your words are here to stay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wonderful, Counselor, Mighty God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 Jehovah, you are the Great I 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28263" y="1538165"/>
            <a:ext cx="91440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Lord, You’re faithful and just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 You I put my trust, mighty God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Everlasting Father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Word is faithful and true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You promised You will do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Oh, Lord, your Word endures forever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70389" y="1225650"/>
            <a:ext cx="91440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faithful, faithful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Your mercy never ends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world will pass away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But Your words are here to stay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wonderful, Counselor, Mighty God</a:t>
            </a:r>
            <a:b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 Jehovah, you are the Great I 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58815" y="1410844"/>
            <a:ext cx="91440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Lord, You’re faithful and just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 You I put my trust, mighty God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Everlasting Father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Your Word is faithful and true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What You promised You will do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Oh, Lord, your Word endures forever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00942" y="1376120"/>
            <a:ext cx="9144000" cy="4321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faithful, faithful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Your mercy never ends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world will pass away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But Your words are here to stay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You’re wonderful, Counselor, Mighty God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 Jehovah, you are the Great I 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