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704098" y="443224"/>
            <a:ext cx="8812500" cy="580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Everyone needs compassion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 love that's never failing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Let mercy fall on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Everyone needs forgiveness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kindness of a Saviour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hope of nations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573470" y="419473"/>
            <a:ext cx="8812500" cy="580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Saviour he can move the mountains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God is mighty to save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 is mighty to save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Forever author of salvation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 rose and conquered the grave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 conquered the grave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573470" y="383847"/>
            <a:ext cx="8812500" cy="580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So take me as you find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my fears and failures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Fill my life again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give my life to follow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i believe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Now i surrender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525968" y="407598"/>
            <a:ext cx="8812500" cy="580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Saviour he can move the mountains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God is mighty to save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 is mighty to save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Forever author of salvation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 rose and conquered the grave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 conquered the grave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573874" y="490725"/>
            <a:ext cx="9144000" cy="580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Shine your light and let the whole world see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We're singing for the glory of the risen king Jesus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Saviour he can move the mountains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God is mighty to save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 is mighty to save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Forever author of salvation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 rose and conquered the grave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 conquered the grave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