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7559675" cx="1343977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4988" y="763588"/>
            <a:ext cx="6700837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8962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:notes"/>
          <p:cNvSpPr/>
          <p:nvPr/>
        </p:nvSpPr>
        <p:spPr>
          <a:xfrm>
            <a:off x="1138237" y="763587"/>
            <a:ext cx="5495924" cy="37719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:notes"/>
          <p:cNvSpPr txBox="1"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:notes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:notes"/>
          <p:cNvSpPr/>
          <p:nvPr>
            <p:ph idx="2" type="sldImg"/>
          </p:nvPr>
        </p:nvSpPr>
        <p:spPr>
          <a:xfrm>
            <a:off x="534988" y="763588"/>
            <a:ext cx="6700837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:notes"/>
          <p:cNvSpPr/>
          <p:nvPr/>
        </p:nvSpPr>
        <p:spPr>
          <a:xfrm>
            <a:off x="1138237" y="763587"/>
            <a:ext cx="5495924" cy="37719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:notes"/>
          <p:cNvSpPr txBox="1"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:notes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:notes"/>
          <p:cNvSpPr/>
          <p:nvPr>
            <p:ph idx="2" type="sldImg"/>
          </p:nvPr>
        </p:nvSpPr>
        <p:spPr>
          <a:xfrm>
            <a:off x="534988" y="763588"/>
            <a:ext cx="6700837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:notes"/>
          <p:cNvSpPr/>
          <p:nvPr/>
        </p:nvSpPr>
        <p:spPr>
          <a:xfrm>
            <a:off x="1138237" y="763587"/>
            <a:ext cx="5495924" cy="37719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9:notes"/>
          <p:cNvSpPr txBox="1"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9:notes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9:notes"/>
          <p:cNvSpPr/>
          <p:nvPr>
            <p:ph idx="2" type="sldImg"/>
          </p:nvPr>
        </p:nvSpPr>
        <p:spPr>
          <a:xfrm>
            <a:off x="534988" y="763588"/>
            <a:ext cx="6700837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:notes"/>
          <p:cNvSpPr/>
          <p:nvPr/>
        </p:nvSpPr>
        <p:spPr>
          <a:xfrm>
            <a:off x="1138237" y="763587"/>
            <a:ext cx="5495924" cy="37719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:notes"/>
          <p:cNvSpPr txBox="1"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:notes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1:notes"/>
          <p:cNvSpPr/>
          <p:nvPr>
            <p:ph idx="2" type="sldImg"/>
          </p:nvPr>
        </p:nvSpPr>
        <p:spPr>
          <a:xfrm>
            <a:off x="534988" y="763588"/>
            <a:ext cx="6700837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:notes"/>
          <p:cNvSpPr/>
          <p:nvPr/>
        </p:nvSpPr>
        <p:spPr>
          <a:xfrm>
            <a:off x="1138237" y="763587"/>
            <a:ext cx="5495924" cy="37719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:notes"/>
          <p:cNvSpPr txBox="1"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:notes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:notes"/>
          <p:cNvSpPr/>
          <p:nvPr>
            <p:ph idx="2" type="sldImg"/>
          </p:nvPr>
        </p:nvSpPr>
        <p:spPr>
          <a:xfrm>
            <a:off x="534988" y="763588"/>
            <a:ext cx="6700837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:notes"/>
          <p:cNvSpPr/>
          <p:nvPr/>
        </p:nvSpPr>
        <p:spPr>
          <a:xfrm>
            <a:off x="1138237" y="763587"/>
            <a:ext cx="5495924" cy="37719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:notes"/>
          <p:cNvSpPr txBox="1"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:notes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:notes"/>
          <p:cNvSpPr/>
          <p:nvPr>
            <p:ph idx="2" type="sldImg"/>
          </p:nvPr>
        </p:nvSpPr>
        <p:spPr>
          <a:xfrm>
            <a:off x="534988" y="763588"/>
            <a:ext cx="6700837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:notes"/>
          <p:cNvSpPr/>
          <p:nvPr/>
        </p:nvSpPr>
        <p:spPr>
          <a:xfrm>
            <a:off x="1138237" y="763587"/>
            <a:ext cx="5495924" cy="37719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:notes"/>
          <p:cNvSpPr txBox="1"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:notes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:notes"/>
          <p:cNvSpPr/>
          <p:nvPr>
            <p:ph idx="2" type="sldImg"/>
          </p:nvPr>
        </p:nvSpPr>
        <p:spPr>
          <a:xfrm>
            <a:off x="534988" y="763588"/>
            <a:ext cx="6700837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:notes"/>
          <p:cNvSpPr/>
          <p:nvPr/>
        </p:nvSpPr>
        <p:spPr>
          <a:xfrm>
            <a:off x="1138237" y="763587"/>
            <a:ext cx="5495924" cy="37719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9:notes"/>
          <p:cNvSpPr txBox="1"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9:notes"/>
          <p:cNvSpPr txBox="1"/>
          <p:nvPr>
            <p:ph idx="1" type="body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:notes"/>
          <p:cNvSpPr/>
          <p:nvPr>
            <p:ph idx="2" type="sldImg"/>
          </p:nvPr>
        </p:nvSpPr>
        <p:spPr>
          <a:xfrm>
            <a:off x="534988" y="763588"/>
            <a:ext cx="6700837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70930" y="301625"/>
            <a:ext cx="12091563" cy="126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500" lvl="1" marL="990501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4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247" lvl="2" marL="1523848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4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187" lvl="3" marL="2133387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54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126" lvl="4" marL="2742926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4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065" lvl="5" marL="3352465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4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003" lvl="6" marL="3962004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54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5943" lvl="7" marL="4571543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4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5881" lvl="8" marL="5181082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4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70930" y="1768475"/>
            <a:ext cx="12091563" cy="49879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3000"/>
              </a:lnSpc>
              <a:spcBef>
                <a:spcPts val="1866"/>
              </a:spcBef>
              <a:spcAft>
                <a:spcPts val="0"/>
              </a:spcAft>
              <a:buSzPts val="1400"/>
              <a:buNone/>
              <a:defRPr sz="37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3000"/>
              </a:lnSpc>
              <a:spcBef>
                <a:spcPts val="1467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3000"/>
              </a:lnSpc>
              <a:spcBef>
                <a:spcPts val="1067"/>
              </a:spcBef>
              <a:spcAft>
                <a:spcPts val="0"/>
              </a:spcAft>
              <a:buSzPts val="1400"/>
              <a:buNone/>
              <a:defRPr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3000"/>
              </a:lnSpc>
              <a:spcBef>
                <a:spcPts val="667"/>
              </a:spcBef>
              <a:spcAft>
                <a:spcPts val="0"/>
              </a:spcAft>
              <a:buSzPts val="1400"/>
              <a:buNone/>
              <a:defRPr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rtl="0" algn="l">
              <a:lnSpc>
                <a:spcPct val="93000"/>
              </a:lnSpc>
              <a:spcBef>
                <a:spcPts val="267"/>
              </a:spcBef>
              <a:spcAft>
                <a:spcPts val="0"/>
              </a:spcAft>
              <a:buSzPts val="1400"/>
              <a:buNone/>
              <a:defRPr sz="42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rtl="0" algn="l">
              <a:lnSpc>
                <a:spcPct val="93000"/>
              </a:lnSpc>
              <a:spcBef>
                <a:spcPts val="267"/>
              </a:spcBef>
              <a:spcAft>
                <a:spcPts val="0"/>
              </a:spcAft>
              <a:buSzPts val="1400"/>
              <a:buNone/>
              <a:defRPr sz="42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rtl="0" algn="l">
              <a:lnSpc>
                <a:spcPct val="93000"/>
              </a:lnSpc>
              <a:spcBef>
                <a:spcPts val="267"/>
              </a:spcBef>
              <a:spcAft>
                <a:spcPts val="0"/>
              </a:spcAft>
              <a:buSzPts val="1400"/>
              <a:buNone/>
              <a:defRPr sz="42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rtl="0" algn="l">
              <a:lnSpc>
                <a:spcPct val="93000"/>
              </a:lnSpc>
              <a:spcBef>
                <a:spcPts val="267"/>
              </a:spcBef>
              <a:spcAft>
                <a:spcPts val="267"/>
              </a:spcAft>
              <a:buSzPts val="1400"/>
              <a:buNone/>
              <a:defRPr sz="42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70930" y="6886575"/>
            <a:ext cx="3128186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i="0" sz="186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597039" y="6886575"/>
            <a:ext cx="425839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i="0" sz="186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9636422" y="6886575"/>
            <a:ext cx="3128186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670930" y="1279525"/>
            <a:ext cx="12093680" cy="4989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347" lvl="0" marL="152384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6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Clr>
                <a:srgbClr val="FFFFFF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670930" y="301625"/>
            <a:ext cx="12091563" cy="126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500" lvl="1" marL="990501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4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247" lvl="2" marL="1523848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4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187" lvl="3" marL="2133387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54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126" lvl="4" marL="2742926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4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065" lvl="5" marL="3352465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4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003" lvl="6" marL="3962004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54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5943" lvl="7" marL="4571543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54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5881" lvl="8" marL="5181082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54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670930" y="1768475"/>
            <a:ext cx="12091563" cy="49879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3000"/>
              </a:lnSpc>
              <a:spcBef>
                <a:spcPts val="1866"/>
              </a:spcBef>
              <a:spcAft>
                <a:spcPts val="0"/>
              </a:spcAft>
              <a:buSzPts val="1400"/>
              <a:buNone/>
              <a:defRPr sz="37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3000"/>
              </a:lnSpc>
              <a:spcBef>
                <a:spcPts val="1467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3000"/>
              </a:lnSpc>
              <a:spcBef>
                <a:spcPts val="1067"/>
              </a:spcBef>
              <a:spcAft>
                <a:spcPts val="0"/>
              </a:spcAft>
              <a:buSzPts val="1400"/>
              <a:buNone/>
              <a:defRPr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3000"/>
              </a:lnSpc>
              <a:spcBef>
                <a:spcPts val="667"/>
              </a:spcBef>
              <a:spcAft>
                <a:spcPts val="0"/>
              </a:spcAft>
              <a:buSzPts val="1400"/>
              <a:buNone/>
              <a:defRPr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rtl="0" algn="l">
              <a:lnSpc>
                <a:spcPct val="93000"/>
              </a:lnSpc>
              <a:spcBef>
                <a:spcPts val="267"/>
              </a:spcBef>
              <a:spcAft>
                <a:spcPts val="0"/>
              </a:spcAft>
              <a:buSzPts val="1400"/>
              <a:buNone/>
              <a:defRPr sz="42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rtl="0" algn="l">
              <a:lnSpc>
                <a:spcPct val="93000"/>
              </a:lnSpc>
              <a:spcBef>
                <a:spcPts val="267"/>
              </a:spcBef>
              <a:spcAft>
                <a:spcPts val="0"/>
              </a:spcAft>
              <a:buSzPts val="1400"/>
              <a:buNone/>
              <a:defRPr sz="42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rtl="0" algn="l">
              <a:lnSpc>
                <a:spcPct val="93000"/>
              </a:lnSpc>
              <a:spcBef>
                <a:spcPts val="267"/>
              </a:spcBef>
              <a:spcAft>
                <a:spcPts val="0"/>
              </a:spcAft>
              <a:buSzPts val="1400"/>
              <a:buNone/>
              <a:defRPr sz="42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rtl="0" algn="l">
              <a:lnSpc>
                <a:spcPct val="93000"/>
              </a:lnSpc>
              <a:spcBef>
                <a:spcPts val="267"/>
              </a:spcBef>
              <a:spcAft>
                <a:spcPts val="267"/>
              </a:spcAft>
              <a:buSzPts val="1400"/>
              <a:buNone/>
              <a:defRPr sz="42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70930" y="6886575"/>
            <a:ext cx="3128186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i="0" sz="186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597039" y="6886575"/>
            <a:ext cx="425839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i="0" sz="186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9636422" y="6886575"/>
            <a:ext cx="3128186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70930" y="301625"/>
            <a:ext cx="12091563" cy="126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70930" y="1768475"/>
            <a:ext cx="12091563" cy="49879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Clr>
                <a:srgbClr val="FFFFFF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70930" y="6886575"/>
            <a:ext cx="3128186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i="0" sz="186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597039" y="6886575"/>
            <a:ext cx="425839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0" i="0" sz="186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636422" y="6886575"/>
            <a:ext cx="3128186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70930" y="301625"/>
            <a:ext cx="12091563" cy="126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670930" y="1768475"/>
            <a:ext cx="12091563" cy="49879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70930" y="6886575"/>
            <a:ext cx="3128186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597039" y="6886575"/>
            <a:ext cx="425839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9636422" y="6886575"/>
            <a:ext cx="3128186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/>
        </p:nvSpPr>
        <p:spPr>
          <a:xfrm>
            <a:off x="416930" y="321485"/>
            <a:ext cx="12093680" cy="6652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75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You're the one who walked on water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866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You calmed the raging seas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866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command the highest mountains To fall upon their knees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866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You're the one who welcomed sinners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866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You opened blinded eyes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866"/>
              </a:spcBef>
              <a:spcAft>
                <a:spcPts val="1866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restored the brokenhearted And You brought the dead to life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idx="1" type="subTitle"/>
          </p:nvPr>
        </p:nvSpPr>
        <p:spPr>
          <a:xfrm>
            <a:off x="603196" y="446350"/>
            <a:ext cx="12093680" cy="6652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564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Forgetting all our sins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866"/>
              </a:spcBef>
              <a:spcAft>
                <a:spcPts val="1866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remember all Your promises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/>
        </p:nvSpPr>
        <p:spPr>
          <a:xfrm>
            <a:off x="653997" y="-823546"/>
            <a:ext cx="12093680" cy="8607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564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are amazing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More than amazing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Forever our God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You're more than enough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(You are amazing)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/>
        </p:nvSpPr>
        <p:spPr>
          <a:xfrm>
            <a:off x="706911" y="-357919"/>
            <a:ext cx="12093680" cy="8607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470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3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With authority You've spoken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3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You've set the captive free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3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You're the King who came to serve And You're the God who washed our feet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3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You're the one who took our burdens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3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You bled upon the cross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33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kindness and Your mercy You became the way for us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670930" y="378622"/>
            <a:ext cx="12093680" cy="6652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564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Forgetting all our sins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1866"/>
              </a:spcBef>
              <a:spcAft>
                <a:spcPts val="1866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remember all Your promises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/>
        </p:nvSpPr>
        <p:spPr>
          <a:xfrm>
            <a:off x="732309" y="-480676"/>
            <a:ext cx="12093680" cy="8607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564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are amazing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More than amazing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Forever our God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You're more than enough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/>
        </p:nvSpPr>
        <p:spPr>
          <a:xfrm>
            <a:off x="704797" y="-721946"/>
            <a:ext cx="12093680" cy="8607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34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7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Oh how marvelous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7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Oh how wonderful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7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Oh how glorious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7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are (amazing)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/>
        </p:nvSpPr>
        <p:spPr>
          <a:xfrm>
            <a:off x="704796" y="-806613"/>
            <a:ext cx="12093680" cy="8607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564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are amazing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More than amazing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Forever our God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You're more than enough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(You are amazing)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