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3" name="Google Shape;33;p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228600"/>
            <a:ext cx="914400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85195" y="228600"/>
            <a:ext cx="9144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More than I could  hope or dream of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have poured  Your favor on me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One day in the  house of God is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Better than a thousand 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days in the world.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0" y="381000"/>
            <a:ext cx="9144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196770" y="381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 blessed, I can’t contain it,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 much, I’ve got to give it away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Your love has taught me to live now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are more than enough for 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0" y="381000"/>
            <a:ext cx="914400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228600" y="274637"/>
            <a:ext cx="8915400" cy="597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More than I could hope or dream of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have poured Your favor on me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One day in the house of God is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Better than a thousand 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days in the world.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30" y="1172901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Lord, </a:t>
            </a:r>
            <a:b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are more </a:t>
            </a:r>
            <a:b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than enough for me</a:t>
            </a:r>
            <a:b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62045" y="0"/>
            <a:ext cx="91440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 blessed, I can’t contain it,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 much, I’ve got to give it away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Your love has taught me to live now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are more than enough for 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