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Your love is like radiant diamonds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Bursting inside us we cannot contain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Your love will surely come find 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Like blazing wildfires singing Your 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God of mercy sweet love of mine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 have surrendered to Your design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May this offering stretch across the skies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And these Hallelujahs be multiplied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Your love is like radiant diamonds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Bursting inside us we cannot contain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Your love will surely come find 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Like blazing wildfires singing Your name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God of mercy sweet love of mine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 have surrendered to Your design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May this offering stretch across the skies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And these Hallelujahs be multiplied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