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a57c505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a57c505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a57c505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a57c505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a57c505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a57c505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a57c505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a57c50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a57c50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a57c50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984800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Are you hurting and broken within?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Overwhelmed by the weight of your sin?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 is calling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Have you come to the end of yourself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 you thirst for a drink from the well?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 is calling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984800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come to the altar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Father's arms are open wide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Forgiveness was bought with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precious blood of Jesus Christ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984800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Leave behind your regrets and mistakes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Come today there’s no reason to wait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 is calling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Bring your sorrows and trade them for joy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From the ashes a new life is born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 is calling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984800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come to the altar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Father's arms are open wide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Forgiveness was bought with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precious blood of Jesus Christ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11700" y="984800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Oh what a Savior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Isn't He wonderful?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Sing hallelujah, Christ is risen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Bow down before Him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 He is Lord of all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Sing Hallelujah, Christ is risen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984800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come to the altar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Father's arms are open wide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Forgiveness was bought with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precious blood of Jesus Christ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