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13b599c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13b599c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f13b599c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f13b599c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13b599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13b599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13b599c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13b599c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13b599c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13b599c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13b599c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13b599c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155650"/>
            <a:ext cx="8520600" cy="30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One name, holds weight above them all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 fame, outlasts the Earth He formed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 praise, resounds beyond the stars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echoes in our hearts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greatest One of all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1114225"/>
            <a:ext cx="8520600" cy="28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 face, shines brighter than the sun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 grace, as boundless as His love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He reigns, with healing in His wings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King above all kings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greatest One of all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11700" y="308850"/>
            <a:ext cx="8520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Lift up our eyes, See the King has come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Light of the world, Reaching out for us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 is no other name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 is no other name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 Christ our God, oh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Seated on high, The undefeated One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Mountains bow down, As we lift Him up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 is no other name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 is no other name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 Christ our God, oh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11700" y="1114225"/>
            <a:ext cx="8520600" cy="28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Find hope, when all the world seems lost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Behold, the triumph of the cross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 power, has trampled death and grave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Our life found in His name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greatest name of all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311700" y="308850"/>
            <a:ext cx="8520600" cy="4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Lift up our eyes, See the King has come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Light of the world, Reaching out for us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 is no other name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 is no other name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 Christ our God, oh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Seated on high, The undefeated One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Mountains bow down, As we lift Him up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 is no other name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 is no other name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 Christ our God, oh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subTitle"/>
          </p:nvPr>
        </p:nvSpPr>
        <p:spPr>
          <a:xfrm>
            <a:off x="311700" y="802250"/>
            <a:ext cx="8520600" cy="3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Earth will shake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tremble before Him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Chains will break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As Heaven and Earth sing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Holy is the name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Holy is the name of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Jesus, Jesus, Jesus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311700" y="190000"/>
            <a:ext cx="8520600" cy="4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Lift up our eyes, See the King has come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Light of the world, Reaching out for us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 is no other name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 is no other name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 Christ our God, oh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Seated on high, The undefeated One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Mountains bow down, As we lift Him up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 is no other name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 is no other name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There is no other name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Jesus, Jesus, Jesus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