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524000" y="609601"/>
            <a:ext cx="91440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50421" y="1076202"/>
            <a:ext cx="11891158" cy="4576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can shake the mountains,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can calm the oceans,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can hold the heavens,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 the palm of your hand.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524000" y="171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1524000" y="228601"/>
            <a:ext cx="9144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130628" y="572665"/>
            <a:ext cx="12192000" cy="5712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can look inside me,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can purify me,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still loves me deeply,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More than I understand…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You.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524000" y="171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65957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178129" y="659570"/>
            <a:ext cx="12433465" cy="5717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a word You spoke the heavens into place,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Scattered stars and gave the earth it’s frame.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is man, that You should touch him with Your grace?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who am I, o God, that You should know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 name?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524000" y="171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524000" y="457200"/>
            <a:ext cx="9144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01881" y="1181689"/>
            <a:ext cx="11990119" cy="4647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can shake the mountains,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can calm the oceans,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 an hold the heavens,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 the palm of your hand.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524000" y="171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524000" y="609601"/>
            <a:ext cx="91440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13756" y="609601"/>
            <a:ext cx="12085123" cy="5700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can look inside me,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can purify me,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Tell me Who still loves me deeply,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More than I understand…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Only You.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524000" y="1714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