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Tahoma"/>
      <p:regular r:id="rId10"/>
      <p:bold r:id="rId11"/>
    </p:embeddedFont>
    <p:embeddedFont>
      <p:font typeface="Questrial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Tahoma-bold.fntdata"/><Relationship Id="rId10" Type="http://schemas.openxmlformats.org/officeDocument/2006/relationships/font" Target="fonts/Tahoma-regular.fntdata"/><Relationship Id="rId12" Type="http://schemas.openxmlformats.org/officeDocument/2006/relationships/font" Target="fonts/Questrial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1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19796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16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sz="14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0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sz="2400" cap="none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sz="2800" cap="none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 rot="5400000">
            <a:off x="4532311" y="-723900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b="0" sz="28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20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8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b="0" sz="28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20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8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sz="16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16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sz="18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737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ctrTitle"/>
          </p:nvPr>
        </p:nvSpPr>
        <p:spPr>
          <a:xfrm>
            <a:off x="139485" y="-30996"/>
            <a:ext cx="11913030" cy="5920353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ONLY IN GOD IS MY SOUL AT REST;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HIM COMES MY SALVATION.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 ONLY IS MY ROCK,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STRENGTH AND MY SALVATION.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ctrTitle"/>
          </p:nvPr>
        </p:nvSpPr>
        <p:spPr>
          <a:xfrm>
            <a:off x="0" y="-1472338"/>
            <a:ext cx="12398645" cy="6726263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STRONGHOLD, MY SAVIOR;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SHALL NOT BE AFRAID AT ALL!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STRONGHOLD, MY SAVIOR;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SHALL NOT BE MOVED!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ctrTitle"/>
          </p:nvPr>
        </p:nvSpPr>
        <p:spPr>
          <a:xfrm>
            <a:off x="-294468" y="-2076774"/>
            <a:ext cx="12817100" cy="7051729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ONLY IN GOD IS FOUND SAFETY</a:t>
            </a:r>
            <a:b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ENEMIES PURSUE ME.</a:t>
            </a:r>
            <a:b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ONLY IN GOD IS FOUND GLORY</a:t>
            </a:r>
            <a:b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I’M FOUND WEAK AND LOWLY.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ctrTitle"/>
          </p:nvPr>
        </p:nvSpPr>
        <p:spPr>
          <a:xfrm>
            <a:off x="0" y="-1224366"/>
            <a:ext cx="12192000" cy="6648773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MY STRONGHOLD, MY SAVIOR;</a:t>
            </a:r>
            <a:b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SHALL NOT BE AFRAID AT ALL!</a:t>
            </a:r>
            <a:b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MY STRONGHOLD, MY SAVIOR;</a:t>
            </a:r>
            <a:b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SHALL NOT BE MOVED!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ctrTitle"/>
          </p:nvPr>
        </p:nvSpPr>
        <p:spPr>
          <a:xfrm>
            <a:off x="-170482" y="-1239864"/>
            <a:ext cx="12631119" cy="6354305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ONLY IN GOD IS MY SOUL AT REST; </a:t>
            </a:r>
            <a:br>
              <a:rPr b="0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HIM COMES MY SALVATION. </a:t>
            </a:r>
            <a:br>
              <a:rPr b="0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 ONLY IS MY ROCK, </a:t>
            </a:r>
            <a:br>
              <a:rPr b="0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MY STRENGTH AND MY SALVATION.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